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42"/>
  </p:notesMasterIdLst>
  <p:sldIdLst>
    <p:sldId id="541" r:id="rId5"/>
    <p:sldId id="901" r:id="rId6"/>
    <p:sldId id="893" r:id="rId7"/>
    <p:sldId id="902" r:id="rId8"/>
    <p:sldId id="676" r:id="rId9"/>
    <p:sldId id="932" r:id="rId10"/>
    <p:sldId id="904" r:id="rId11"/>
    <p:sldId id="905" r:id="rId12"/>
    <p:sldId id="906" r:id="rId13"/>
    <p:sldId id="908" r:id="rId14"/>
    <p:sldId id="909" r:id="rId15"/>
    <p:sldId id="911" r:id="rId16"/>
    <p:sldId id="912" r:id="rId17"/>
    <p:sldId id="491" r:id="rId18"/>
    <p:sldId id="914" r:id="rId19"/>
    <p:sldId id="915" r:id="rId20"/>
    <p:sldId id="916" r:id="rId21"/>
    <p:sldId id="917" r:id="rId22"/>
    <p:sldId id="933" r:id="rId23"/>
    <p:sldId id="934" r:id="rId24"/>
    <p:sldId id="935" r:id="rId25"/>
    <p:sldId id="921" r:id="rId26"/>
    <p:sldId id="922" r:id="rId27"/>
    <p:sldId id="923" r:id="rId28"/>
    <p:sldId id="924" r:id="rId29"/>
    <p:sldId id="936" r:id="rId30"/>
    <p:sldId id="926" r:id="rId31"/>
    <p:sldId id="927" r:id="rId32"/>
    <p:sldId id="928" r:id="rId33"/>
    <p:sldId id="937" r:id="rId34"/>
    <p:sldId id="930" r:id="rId35"/>
    <p:sldId id="931" r:id="rId36"/>
    <p:sldId id="500" r:id="rId37"/>
    <p:sldId id="501" r:id="rId38"/>
    <p:sldId id="879" r:id="rId39"/>
    <p:sldId id="508" r:id="rId40"/>
    <p:sldId id="512"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38CF0A15-5995-47D5-89F7-7066E8618130}">
          <p14:sldIdLst>
            <p14:sldId id="541"/>
            <p14:sldId id="901"/>
            <p14:sldId id="893"/>
            <p14:sldId id="902"/>
            <p14:sldId id="676"/>
            <p14:sldId id="932"/>
            <p14:sldId id="904"/>
            <p14:sldId id="905"/>
            <p14:sldId id="906"/>
            <p14:sldId id="908"/>
            <p14:sldId id="909"/>
            <p14:sldId id="911"/>
            <p14:sldId id="912"/>
            <p14:sldId id="491"/>
            <p14:sldId id="914"/>
            <p14:sldId id="915"/>
            <p14:sldId id="916"/>
            <p14:sldId id="917"/>
            <p14:sldId id="933"/>
            <p14:sldId id="934"/>
            <p14:sldId id="935"/>
            <p14:sldId id="921"/>
            <p14:sldId id="922"/>
            <p14:sldId id="923"/>
            <p14:sldId id="924"/>
            <p14:sldId id="936"/>
            <p14:sldId id="926"/>
            <p14:sldId id="927"/>
            <p14:sldId id="928"/>
            <p14:sldId id="937"/>
            <p14:sldId id="930"/>
            <p14:sldId id="931"/>
            <p14:sldId id="500"/>
            <p14:sldId id="501"/>
            <p14:sldId id="879"/>
            <p14:sldId id="508"/>
            <p14:sldId id="512"/>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DACDC4A-F454-9E6D-7024-F6A08CD602D2}" name="Aly Perjes" initials="AP" userId="S::aly.p@trainingresourcesgroup.com.au::f4f534d6-ea9e-46d0-b681-fadb95618022" providerId="AD"/>
  <p188:author id="{92FA6577-88E1-AA2F-4FDD-9DABA9659E1B}" name="Lei San Agustin" initials="LSA" userId="S::lei@compliantlearningresources.com.au::d8299a59-9786-404a-a65b-a702bd7a1468" providerId="AD"/>
  <p188:author id="{23E144A4-855C-3474-32BB-B6A4EBD60564}" name="Aby Capistrano" initials="AC" userId="S::aby@compliantlearningresources.com.au::2804ba48-b4c7-4376-910b-fcc41421b592"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Dansen Dela Merced" initials="DDM" lastIdx="72" clrIdx="0">
    <p:extLst>
      <p:ext uri="{19B8F6BF-5375-455C-9EA6-DF929625EA0E}">
        <p15:presenceInfo xmlns:p15="http://schemas.microsoft.com/office/powerpoint/2012/main" userId="65eb62470e308bca" providerId="Windows Live"/>
      </p:ext>
    </p:extLst>
  </p:cmAuthor>
  <p:cmAuthor id="2" name="169" initials="1" lastIdx="39" clrIdx="1">
    <p:extLst>
      <p:ext uri="{19B8F6BF-5375-455C-9EA6-DF929625EA0E}">
        <p15:presenceInfo xmlns:p15="http://schemas.microsoft.com/office/powerpoint/2012/main" userId="169"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58DCF"/>
    <a:srgbClr val="1C96D3"/>
    <a:srgbClr val="FF595E"/>
    <a:srgbClr val="FFFFFF"/>
    <a:srgbClr val="DDD5EB"/>
    <a:srgbClr val="C8EA92"/>
    <a:srgbClr val="D7332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14" y="11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commentAuthors" Target="commentAuthors.xml"/><Relationship Id="rId48"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bie Sta. Maria" userId="f3148812-4228-411f-bf9f-5a2561256554" providerId="ADAL" clId="{9445D9B5-5F96-4CE3-9637-F5C8C409F8CA}"/>
    <pc:docChg chg="undo custSel addSld delSld modSld modSection">
      <pc:chgData name="Arbie Sta. Maria" userId="f3148812-4228-411f-bf9f-5a2561256554" providerId="ADAL" clId="{9445D9B5-5F96-4CE3-9637-F5C8C409F8CA}" dt="2023-01-04T05:25:19.063" v="184"/>
      <pc:docMkLst>
        <pc:docMk/>
      </pc:docMkLst>
      <pc:sldChg chg="delSp modSp add mod">
        <pc:chgData name="Arbie Sta. Maria" userId="f3148812-4228-411f-bf9f-5a2561256554" providerId="ADAL" clId="{9445D9B5-5F96-4CE3-9637-F5C8C409F8CA}" dt="2023-01-04T05:13:40.705" v="74" actId="14826"/>
        <pc:sldMkLst>
          <pc:docMk/>
          <pc:sldMk cId="1708739556" sldId="491"/>
        </pc:sldMkLst>
        <pc:spChg chg="del">
          <ac:chgData name="Arbie Sta. Maria" userId="f3148812-4228-411f-bf9f-5a2561256554" providerId="ADAL" clId="{9445D9B5-5F96-4CE3-9637-F5C8C409F8CA}" dt="2023-01-04T05:12:33.040" v="73" actId="478"/>
          <ac:spMkLst>
            <pc:docMk/>
            <pc:sldMk cId="1708739556" sldId="491"/>
            <ac:spMk id="2" creationId="{70AB3EF6-BB7D-4D73-9C21-731770A78952}"/>
          </ac:spMkLst>
        </pc:spChg>
        <pc:spChg chg="mod">
          <ac:chgData name="Arbie Sta. Maria" userId="f3148812-4228-411f-bf9f-5a2561256554" providerId="ADAL" clId="{9445D9B5-5F96-4CE3-9637-F5C8C409F8CA}" dt="2023-01-04T05:12:31.256" v="72"/>
          <ac:spMkLst>
            <pc:docMk/>
            <pc:sldMk cId="1708739556" sldId="491"/>
            <ac:spMk id="3" creationId="{042D9E7B-D1BB-4A59-8D12-11E6C2FA55AC}"/>
          </ac:spMkLst>
        </pc:spChg>
        <pc:spChg chg="mod">
          <ac:chgData name="Arbie Sta. Maria" userId="f3148812-4228-411f-bf9f-5a2561256554" providerId="ADAL" clId="{9445D9B5-5F96-4CE3-9637-F5C8C409F8CA}" dt="2023-01-04T05:12:27.533" v="71"/>
          <ac:spMkLst>
            <pc:docMk/>
            <pc:sldMk cId="1708739556" sldId="491"/>
            <ac:spMk id="5" creationId="{CD165E52-92B3-40D4-949D-279EB90F3F9E}"/>
          </ac:spMkLst>
        </pc:spChg>
        <pc:spChg chg="del">
          <ac:chgData name="Arbie Sta. Maria" userId="f3148812-4228-411f-bf9f-5a2561256554" providerId="ADAL" clId="{9445D9B5-5F96-4CE3-9637-F5C8C409F8CA}" dt="2023-01-04T05:12:20.280" v="69" actId="478"/>
          <ac:spMkLst>
            <pc:docMk/>
            <pc:sldMk cId="1708739556" sldId="491"/>
            <ac:spMk id="9" creationId="{D7B06EEE-10AE-4D74-B77F-60DC8BE313A1}"/>
          </ac:spMkLst>
        </pc:spChg>
        <pc:spChg chg="del">
          <ac:chgData name="Arbie Sta. Maria" userId="f3148812-4228-411f-bf9f-5a2561256554" providerId="ADAL" clId="{9445D9B5-5F96-4CE3-9637-F5C8C409F8CA}" dt="2023-01-04T05:12:18.825" v="68" actId="478"/>
          <ac:spMkLst>
            <pc:docMk/>
            <pc:sldMk cId="1708739556" sldId="491"/>
            <ac:spMk id="10" creationId="{063C4D46-0836-485C-8C84-6A859EF3920E}"/>
          </ac:spMkLst>
        </pc:spChg>
        <pc:picChg chg="del">
          <ac:chgData name="Arbie Sta. Maria" userId="f3148812-4228-411f-bf9f-5a2561256554" providerId="ADAL" clId="{9445D9B5-5F96-4CE3-9637-F5C8C409F8CA}" dt="2023-01-04T05:12:21.409" v="70" actId="478"/>
          <ac:picMkLst>
            <pc:docMk/>
            <pc:sldMk cId="1708739556" sldId="491"/>
            <ac:picMk id="6" creationId="{BAF12E67-CD70-4C03-866C-4F75B103516C}"/>
          </ac:picMkLst>
        </pc:picChg>
        <pc:picChg chg="mod">
          <ac:chgData name="Arbie Sta. Maria" userId="f3148812-4228-411f-bf9f-5a2561256554" providerId="ADAL" clId="{9445D9B5-5F96-4CE3-9637-F5C8C409F8CA}" dt="2023-01-04T05:13:40.705" v="74" actId="14826"/>
          <ac:picMkLst>
            <pc:docMk/>
            <pc:sldMk cId="1708739556" sldId="491"/>
            <ac:picMk id="7" creationId="{5EFF0B8F-D7A9-44F8-A986-6EA9CE0EB1C6}"/>
          </ac:picMkLst>
        </pc:picChg>
      </pc:sldChg>
      <pc:sldChg chg="modSp mod">
        <pc:chgData name="Arbie Sta. Maria" userId="f3148812-4228-411f-bf9f-5a2561256554" providerId="ADAL" clId="{9445D9B5-5F96-4CE3-9637-F5C8C409F8CA}" dt="2023-01-04T05:23:13.997" v="168" actId="20577"/>
        <pc:sldMkLst>
          <pc:docMk/>
          <pc:sldMk cId="2911149111" sldId="500"/>
        </pc:sldMkLst>
        <pc:spChg chg="mod">
          <ac:chgData name="Arbie Sta. Maria" userId="f3148812-4228-411f-bf9f-5a2561256554" providerId="ADAL" clId="{9445D9B5-5F96-4CE3-9637-F5C8C409F8CA}" dt="2023-01-04T05:23:13.997" v="168" actId="20577"/>
          <ac:spMkLst>
            <pc:docMk/>
            <pc:sldMk cId="2911149111" sldId="500"/>
            <ac:spMk id="2" creationId="{70AB3EF6-BB7D-4D73-9C21-731770A78952}"/>
          </ac:spMkLst>
        </pc:spChg>
      </pc:sldChg>
      <pc:sldChg chg="modSp mod">
        <pc:chgData name="Arbie Sta. Maria" userId="f3148812-4228-411f-bf9f-5a2561256554" providerId="ADAL" clId="{9445D9B5-5F96-4CE3-9637-F5C8C409F8CA}" dt="2023-01-04T05:24:22.891" v="180" actId="20577"/>
        <pc:sldMkLst>
          <pc:docMk/>
          <pc:sldMk cId="3163664023" sldId="512"/>
        </pc:sldMkLst>
        <pc:graphicFrameChg chg="modGraphic">
          <ac:chgData name="Arbie Sta. Maria" userId="f3148812-4228-411f-bf9f-5a2561256554" providerId="ADAL" clId="{9445D9B5-5F96-4CE3-9637-F5C8C409F8CA}" dt="2023-01-04T05:24:22.891" v="180" actId="20577"/>
          <ac:graphicFrameMkLst>
            <pc:docMk/>
            <pc:sldMk cId="3163664023" sldId="512"/>
            <ac:graphicFrameMk id="4" creationId="{4DAE5A8B-7EDC-4450-B127-C7D9FED6FB6F}"/>
          </ac:graphicFrameMkLst>
        </pc:graphicFrameChg>
      </pc:sldChg>
      <pc:sldChg chg="delSp modSp mod">
        <pc:chgData name="Arbie Sta. Maria" userId="f3148812-4228-411f-bf9f-5a2561256554" providerId="ADAL" clId="{9445D9B5-5F96-4CE3-9637-F5C8C409F8CA}" dt="2023-01-04T05:06:46.568" v="12" actId="14100"/>
        <pc:sldMkLst>
          <pc:docMk/>
          <pc:sldMk cId="561784916" sldId="676"/>
        </pc:sldMkLst>
        <pc:spChg chg="del">
          <ac:chgData name="Arbie Sta. Maria" userId="f3148812-4228-411f-bf9f-5a2561256554" providerId="ADAL" clId="{9445D9B5-5F96-4CE3-9637-F5C8C409F8CA}" dt="2023-01-04T05:06:39.768" v="10" actId="478"/>
          <ac:spMkLst>
            <pc:docMk/>
            <pc:sldMk cId="561784916" sldId="676"/>
            <ac:spMk id="2" creationId="{70AB3EF6-BB7D-4D73-9C21-731770A78952}"/>
          </ac:spMkLst>
        </pc:spChg>
        <pc:spChg chg="mod">
          <ac:chgData name="Arbie Sta. Maria" userId="f3148812-4228-411f-bf9f-5a2561256554" providerId="ADAL" clId="{9445D9B5-5F96-4CE3-9637-F5C8C409F8CA}" dt="2023-01-04T05:06:46.568" v="12" actId="14100"/>
          <ac:spMkLst>
            <pc:docMk/>
            <pc:sldMk cId="561784916" sldId="676"/>
            <ac:spMk id="3" creationId="{042D9E7B-D1BB-4A59-8D12-11E6C2FA55AC}"/>
          </ac:spMkLst>
        </pc:spChg>
        <pc:picChg chg="del">
          <ac:chgData name="Arbie Sta. Maria" userId="f3148812-4228-411f-bf9f-5a2561256554" providerId="ADAL" clId="{9445D9B5-5F96-4CE3-9637-F5C8C409F8CA}" dt="2023-01-04T05:06:41.024" v="11" actId="478"/>
          <ac:picMkLst>
            <pc:docMk/>
            <pc:sldMk cId="561784916" sldId="676"/>
            <ac:picMk id="6" creationId="{6A13227C-AB18-4E0F-8168-F0F6DC1868EB}"/>
          </ac:picMkLst>
        </pc:picChg>
      </pc:sldChg>
      <pc:sldChg chg="delSp mod">
        <pc:chgData name="Arbie Sta. Maria" userId="f3148812-4228-411f-bf9f-5a2561256554" providerId="ADAL" clId="{9445D9B5-5F96-4CE3-9637-F5C8C409F8CA}" dt="2023-01-04T05:05:59.033" v="4" actId="478"/>
        <pc:sldMkLst>
          <pc:docMk/>
          <pc:sldMk cId="2002147359" sldId="893"/>
        </pc:sldMkLst>
        <pc:spChg chg="del">
          <ac:chgData name="Arbie Sta. Maria" userId="f3148812-4228-411f-bf9f-5a2561256554" providerId="ADAL" clId="{9445D9B5-5F96-4CE3-9637-F5C8C409F8CA}" dt="2023-01-04T05:05:59.033" v="4" actId="478"/>
          <ac:spMkLst>
            <pc:docMk/>
            <pc:sldMk cId="2002147359" sldId="893"/>
            <ac:spMk id="2" creationId="{70AB3EF6-BB7D-4D73-9C21-731770A78952}"/>
          </ac:spMkLst>
        </pc:spChg>
      </pc:sldChg>
      <pc:sldChg chg="addSp delSp modSp mod">
        <pc:chgData name="Arbie Sta. Maria" userId="f3148812-4228-411f-bf9f-5a2561256554" providerId="ADAL" clId="{9445D9B5-5F96-4CE3-9637-F5C8C409F8CA}" dt="2023-01-04T05:25:19.063" v="184"/>
        <pc:sldMkLst>
          <pc:docMk/>
          <pc:sldMk cId="3439004903" sldId="901"/>
        </pc:sldMkLst>
        <pc:spChg chg="del">
          <ac:chgData name="Arbie Sta. Maria" userId="f3148812-4228-411f-bf9f-5a2561256554" providerId="ADAL" clId="{9445D9B5-5F96-4CE3-9637-F5C8C409F8CA}" dt="2023-01-04T05:05:43.927" v="0" actId="478"/>
          <ac:spMkLst>
            <pc:docMk/>
            <pc:sldMk cId="3439004903" sldId="901"/>
            <ac:spMk id="2" creationId="{70AB3EF6-BB7D-4D73-9C21-731770A78952}"/>
          </ac:spMkLst>
        </pc:spChg>
        <pc:spChg chg="mod">
          <ac:chgData name="Arbie Sta. Maria" userId="f3148812-4228-411f-bf9f-5a2561256554" providerId="ADAL" clId="{9445D9B5-5F96-4CE3-9637-F5C8C409F8CA}" dt="2023-01-04T05:05:51.775" v="3" actId="14100"/>
          <ac:spMkLst>
            <pc:docMk/>
            <pc:sldMk cId="3439004903" sldId="901"/>
            <ac:spMk id="3" creationId="{042D9E7B-D1BB-4A59-8D12-11E6C2FA55AC}"/>
          </ac:spMkLst>
        </pc:spChg>
        <pc:spChg chg="del">
          <ac:chgData name="Arbie Sta. Maria" userId="f3148812-4228-411f-bf9f-5a2561256554" providerId="ADAL" clId="{9445D9B5-5F96-4CE3-9637-F5C8C409F8CA}" dt="2023-01-04T05:05:46.293" v="1" actId="478"/>
          <ac:spMkLst>
            <pc:docMk/>
            <pc:sldMk cId="3439004903" sldId="901"/>
            <ac:spMk id="7" creationId="{A0AA1E8A-65F3-48F8-AFCD-8D3D0B52016A}"/>
          </ac:spMkLst>
        </pc:spChg>
        <pc:picChg chg="add mod">
          <ac:chgData name="Arbie Sta. Maria" userId="f3148812-4228-411f-bf9f-5a2561256554" providerId="ADAL" clId="{9445D9B5-5F96-4CE3-9637-F5C8C409F8CA}" dt="2023-01-04T05:25:19.063" v="184"/>
          <ac:picMkLst>
            <pc:docMk/>
            <pc:sldMk cId="3439004903" sldId="901"/>
            <ac:picMk id="5" creationId="{383346B3-3EA1-29EC-DA71-CB6B1FCFDC93}"/>
          </ac:picMkLst>
        </pc:picChg>
        <pc:picChg chg="del">
          <ac:chgData name="Arbie Sta. Maria" userId="f3148812-4228-411f-bf9f-5a2561256554" providerId="ADAL" clId="{9445D9B5-5F96-4CE3-9637-F5C8C409F8CA}" dt="2023-01-04T05:05:46.719" v="2" actId="478"/>
          <ac:picMkLst>
            <pc:docMk/>
            <pc:sldMk cId="3439004903" sldId="901"/>
            <ac:picMk id="6" creationId="{A83AFF1B-6B4A-457F-9042-268C13B3971E}"/>
          </ac:picMkLst>
        </pc:picChg>
      </pc:sldChg>
      <pc:sldChg chg="modSp mod">
        <pc:chgData name="Arbie Sta. Maria" userId="f3148812-4228-411f-bf9f-5a2561256554" providerId="ADAL" clId="{9445D9B5-5F96-4CE3-9637-F5C8C409F8CA}" dt="2023-01-04T05:06:32.230" v="9" actId="14826"/>
        <pc:sldMkLst>
          <pc:docMk/>
          <pc:sldMk cId="867359496" sldId="902"/>
        </pc:sldMkLst>
        <pc:spChg chg="mod">
          <ac:chgData name="Arbie Sta. Maria" userId="f3148812-4228-411f-bf9f-5a2561256554" providerId="ADAL" clId="{9445D9B5-5F96-4CE3-9637-F5C8C409F8CA}" dt="2023-01-04T05:06:10.948" v="6" actId="465"/>
          <ac:spMkLst>
            <pc:docMk/>
            <pc:sldMk cId="867359496" sldId="902"/>
            <ac:spMk id="2" creationId="{0631258E-42A2-4A96-A264-9BF3D41554F8}"/>
          </ac:spMkLst>
        </pc:spChg>
        <pc:picChg chg="mod">
          <ac:chgData name="Arbie Sta. Maria" userId="f3148812-4228-411f-bf9f-5a2561256554" providerId="ADAL" clId="{9445D9B5-5F96-4CE3-9637-F5C8C409F8CA}" dt="2023-01-04T05:06:32.230" v="9" actId="14826"/>
          <ac:picMkLst>
            <pc:docMk/>
            <pc:sldMk cId="867359496" sldId="902"/>
            <ac:picMk id="5" creationId="{621BB12B-0222-4B1F-B9A5-7432D56803D0}"/>
          </ac:picMkLst>
        </pc:picChg>
      </pc:sldChg>
      <pc:sldChg chg="delSp del mod">
        <pc:chgData name="Arbie Sta. Maria" userId="f3148812-4228-411f-bf9f-5a2561256554" providerId="ADAL" clId="{9445D9B5-5F96-4CE3-9637-F5C8C409F8CA}" dt="2023-01-04T05:07:43.567" v="23" actId="47"/>
        <pc:sldMkLst>
          <pc:docMk/>
          <pc:sldMk cId="1698257414" sldId="903"/>
        </pc:sldMkLst>
        <pc:graphicFrameChg chg="del">
          <ac:chgData name="Arbie Sta. Maria" userId="f3148812-4228-411f-bf9f-5a2561256554" providerId="ADAL" clId="{9445D9B5-5F96-4CE3-9637-F5C8C409F8CA}" dt="2023-01-04T05:07:02.202" v="15" actId="21"/>
          <ac:graphicFrameMkLst>
            <pc:docMk/>
            <pc:sldMk cId="1698257414" sldId="903"/>
            <ac:graphicFrameMk id="8" creationId="{66FCBA63-2B10-08EA-60F8-8D6457081F97}"/>
          </ac:graphicFrameMkLst>
        </pc:graphicFrameChg>
      </pc:sldChg>
      <pc:sldChg chg="delSp modSp mod">
        <pc:chgData name="Arbie Sta. Maria" userId="f3148812-4228-411f-bf9f-5a2561256554" providerId="ADAL" clId="{9445D9B5-5F96-4CE3-9637-F5C8C409F8CA}" dt="2023-01-04T05:08:04.948" v="27" actId="14100"/>
        <pc:sldMkLst>
          <pc:docMk/>
          <pc:sldMk cId="168278308" sldId="904"/>
        </pc:sldMkLst>
        <pc:spChg chg="del">
          <ac:chgData name="Arbie Sta. Maria" userId="f3148812-4228-411f-bf9f-5a2561256554" providerId="ADAL" clId="{9445D9B5-5F96-4CE3-9637-F5C8C409F8CA}" dt="2023-01-04T05:07:46.691" v="24" actId="478"/>
          <ac:spMkLst>
            <pc:docMk/>
            <pc:sldMk cId="168278308" sldId="904"/>
            <ac:spMk id="2" creationId="{70AB3EF6-BB7D-4D73-9C21-731770A78952}"/>
          </ac:spMkLst>
        </pc:spChg>
        <pc:picChg chg="mod">
          <ac:chgData name="Arbie Sta. Maria" userId="f3148812-4228-411f-bf9f-5a2561256554" providerId="ADAL" clId="{9445D9B5-5F96-4CE3-9637-F5C8C409F8CA}" dt="2023-01-04T05:08:04.948" v="27" actId="14100"/>
          <ac:picMkLst>
            <pc:docMk/>
            <pc:sldMk cId="168278308" sldId="904"/>
            <ac:picMk id="6" creationId="{451E52C1-B5E9-4EDC-96DD-AD2789DDCDC2}"/>
          </ac:picMkLst>
        </pc:picChg>
      </pc:sldChg>
      <pc:sldChg chg="delSp mod">
        <pc:chgData name="Arbie Sta. Maria" userId="f3148812-4228-411f-bf9f-5a2561256554" providerId="ADAL" clId="{9445D9B5-5F96-4CE3-9637-F5C8C409F8CA}" dt="2023-01-04T05:08:08.132" v="28" actId="478"/>
        <pc:sldMkLst>
          <pc:docMk/>
          <pc:sldMk cId="3889056015" sldId="905"/>
        </pc:sldMkLst>
        <pc:spChg chg="del">
          <ac:chgData name="Arbie Sta. Maria" userId="f3148812-4228-411f-bf9f-5a2561256554" providerId="ADAL" clId="{9445D9B5-5F96-4CE3-9637-F5C8C409F8CA}" dt="2023-01-04T05:08:08.132" v="28" actId="478"/>
          <ac:spMkLst>
            <pc:docMk/>
            <pc:sldMk cId="3889056015" sldId="905"/>
            <ac:spMk id="2" creationId="{70AB3EF6-BB7D-4D73-9C21-731770A78952}"/>
          </ac:spMkLst>
        </pc:spChg>
      </pc:sldChg>
      <pc:sldChg chg="delSp modSp mod">
        <pc:chgData name="Arbie Sta. Maria" userId="f3148812-4228-411f-bf9f-5a2561256554" providerId="ADAL" clId="{9445D9B5-5F96-4CE3-9637-F5C8C409F8CA}" dt="2023-01-04T05:08:42.337" v="35" actId="20577"/>
        <pc:sldMkLst>
          <pc:docMk/>
          <pc:sldMk cId="1858095457" sldId="906"/>
        </pc:sldMkLst>
        <pc:spChg chg="del">
          <ac:chgData name="Arbie Sta. Maria" userId="f3148812-4228-411f-bf9f-5a2561256554" providerId="ADAL" clId="{9445D9B5-5F96-4CE3-9637-F5C8C409F8CA}" dt="2023-01-04T05:08:16.391" v="29" actId="478"/>
          <ac:spMkLst>
            <pc:docMk/>
            <pc:sldMk cId="1858095457" sldId="906"/>
            <ac:spMk id="2" creationId="{70AB3EF6-BB7D-4D73-9C21-731770A78952}"/>
          </ac:spMkLst>
        </pc:spChg>
        <pc:spChg chg="mod">
          <ac:chgData name="Arbie Sta. Maria" userId="f3148812-4228-411f-bf9f-5a2561256554" providerId="ADAL" clId="{9445D9B5-5F96-4CE3-9637-F5C8C409F8CA}" dt="2023-01-04T05:08:42.337" v="35" actId="20577"/>
          <ac:spMkLst>
            <pc:docMk/>
            <pc:sldMk cId="1858095457" sldId="906"/>
            <ac:spMk id="3" creationId="{042D9E7B-D1BB-4A59-8D12-11E6C2FA55AC}"/>
          </ac:spMkLst>
        </pc:spChg>
      </pc:sldChg>
      <pc:sldChg chg="delSp del mod">
        <pc:chgData name="Arbie Sta. Maria" userId="f3148812-4228-411f-bf9f-5a2561256554" providerId="ADAL" clId="{9445D9B5-5F96-4CE3-9637-F5C8C409F8CA}" dt="2023-01-04T05:08:46.010" v="36" actId="47"/>
        <pc:sldMkLst>
          <pc:docMk/>
          <pc:sldMk cId="357221833" sldId="907"/>
        </pc:sldMkLst>
        <pc:spChg chg="del">
          <ac:chgData name="Arbie Sta. Maria" userId="f3148812-4228-411f-bf9f-5a2561256554" providerId="ADAL" clId="{9445D9B5-5F96-4CE3-9637-F5C8C409F8CA}" dt="2023-01-04T05:08:25.382" v="30" actId="478"/>
          <ac:spMkLst>
            <pc:docMk/>
            <pc:sldMk cId="357221833" sldId="907"/>
            <ac:spMk id="2" creationId="{70AB3EF6-BB7D-4D73-9C21-731770A78952}"/>
          </ac:spMkLst>
        </pc:spChg>
      </pc:sldChg>
      <pc:sldChg chg="delSp modSp mod">
        <pc:chgData name="Arbie Sta. Maria" userId="f3148812-4228-411f-bf9f-5a2561256554" providerId="ADAL" clId="{9445D9B5-5F96-4CE3-9637-F5C8C409F8CA}" dt="2023-01-04T05:09:47.005" v="44" actId="1076"/>
        <pc:sldMkLst>
          <pc:docMk/>
          <pc:sldMk cId="677932118" sldId="908"/>
        </pc:sldMkLst>
        <pc:spChg chg="del">
          <ac:chgData name="Arbie Sta. Maria" userId="f3148812-4228-411f-bf9f-5a2561256554" providerId="ADAL" clId="{9445D9B5-5F96-4CE3-9637-F5C8C409F8CA}" dt="2023-01-04T05:08:48.577" v="37" actId="478"/>
          <ac:spMkLst>
            <pc:docMk/>
            <pc:sldMk cId="677932118" sldId="908"/>
            <ac:spMk id="2" creationId="{70AB3EF6-BB7D-4D73-9C21-731770A78952}"/>
          </ac:spMkLst>
        </pc:spChg>
        <pc:spChg chg="mod">
          <ac:chgData name="Arbie Sta. Maria" userId="f3148812-4228-411f-bf9f-5a2561256554" providerId="ADAL" clId="{9445D9B5-5F96-4CE3-9637-F5C8C409F8CA}" dt="2023-01-04T05:08:52.842" v="38" actId="14100"/>
          <ac:spMkLst>
            <pc:docMk/>
            <pc:sldMk cId="677932118" sldId="908"/>
            <ac:spMk id="3" creationId="{042D9E7B-D1BB-4A59-8D12-11E6C2FA55AC}"/>
          </ac:spMkLst>
        </pc:spChg>
        <pc:picChg chg="mod">
          <ac:chgData name="Arbie Sta. Maria" userId="f3148812-4228-411f-bf9f-5a2561256554" providerId="ADAL" clId="{9445D9B5-5F96-4CE3-9637-F5C8C409F8CA}" dt="2023-01-04T05:09:47.005" v="44" actId="1076"/>
          <ac:picMkLst>
            <pc:docMk/>
            <pc:sldMk cId="677932118" sldId="908"/>
            <ac:picMk id="6" creationId="{451E52C1-B5E9-4EDC-96DD-AD2789DDCDC2}"/>
          </ac:picMkLst>
        </pc:picChg>
      </pc:sldChg>
      <pc:sldChg chg="delSp mod">
        <pc:chgData name="Arbie Sta. Maria" userId="f3148812-4228-411f-bf9f-5a2561256554" providerId="ADAL" clId="{9445D9B5-5F96-4CE3-9637-F5C8C409F8CA}" dt="2023-01-04T05:09:51.451" v="45" actId="478"/>
        <pc:sldMkLst>
          <pc:docMk/>
          <pc:sldMk cId="2870583527" sldId="909"/>
        </pc:sldMkLst>
        <pc:spChg chg="del">
          <ac:chgData name="Arbie Sta. Maria" userId="f3148812-4228-411f-bf9f-5a2561256554" providerId="ADAL" clId="{9445D9B5-5F96-4CE3-9637-F5C8C409F8CA}" dt="2023-01-04T05:09:51.451" v="45" actId="478"/>
          <ac:spMkLst>
            <pc:docMk/>
            <pc:sldMk cId="2870583527" sldId="909"/>
            <ac:spMk id="2" creationId="{70AB3EF6-BB7D-4D73-9C21-731770A78952}"/>
          </ac:spMkLst>
        </pc:spChg>
      </pc:sldChg>
      <pc:sldChg chg="delSp modSp mod">
        <pc:chgData name="Arbie Sta. Maria" userId="f3148812-4228-411f-bf9f-5a2561256554" providerId="ADAL" clId="{9445D9B5-5F96-4CE3-9637-F5C8C409F8CA}" dt="2023-01-04T05:10:23.973" v="50" actId="1076"/>
        <pc:sldMkLst>
          <pc:docMk/>
          <pc:sldMk cId="2194507502" sldId="911"/>
        </pc:sldMkLst>
        <pc:spChg chg="del">
          <ac:chgData name="Arbie Sta. Maria" userId="f3148812-4228-411f-bf9f-5a2561256554" providerId="ADAL" clId="{9445D9B5-5F96-4CE3-9637-F5C8C409F8CA}" dt="2023-01-04T05:09:57.314" v="46" actId="478"/>
          <ac:spMkLst>
            <pc:docMk/>
            <pc:sldMk cId="2194507502" sldId="911"/>
            <ac:spMk id="2" creationId="{70AB3EF6-BB7D-4D73-9C21-731770A78952}"/>
          </ac:spMkLst>
        </pc:spChg>
        <pc:picChg chg="mod">
          <ac:chgData name="Arbie Sta. Maria" userId="f3148812-4228-411f-bf9f-5a2561256554" providerId="ADAL" clId="{9445D9B5-5F96-4CE3-9637-F5C8C409F8CA}" dt="2023-01-04T05:10:23.973" v="50" actId="1076"/>
          <ac:picMkLst>
            <pc:docMk/>
            <pc:sldMk cId="2194507502" sldId="911"/>
            <ac:picMk id="6" creationId="{451E52C1-B5E9-4EDC-96DD-AD2789DDCDC2}"/>
          </ac:picMkLst>
        </pc:picChg>
      </pc:sldChg>
      <pc:sldChg chg="modSp mod">
        <pc:chgData name="Arbie Sta. Maria" userId="f3148812-4228-411f-bf9f-5a2561256554" providerId="ADAL" clId="{9445D9B5-5F96-4CE3-9637-F5C8C409F8CA}" dt="2023-01-04T05:11:30.285" v="59" actId="1076"/>
        <pc:sldMkLst>
          <pc:docMk/>
          <pc:sldMk cId="1548576754" sldId="912"/>
        </pc:sldMkLst>
        <pc:picChg chg="mod">
          <ac:chgData name="Arbie Sta. Maria" userId="f3148812-4228-411f-bf9f-5a2561256554" providerId="ADAL" clId="{9445D9B5-5F96-4CE3-9637-F5C8C409F8CA}" dt="2023-01-04T05:11:30.285" v="59" actId="1076"/>
          <ac:picMkLst>
            <pc:docMk/>
            <pc:sldMk cId="1548576754" sldId="912"/>
            <ac:picMk id="5" creationId="{621BB12B-0222-4B1F-B9A5-7432D56803D0}"/>
          </ac:picMkLst>
        </pc:picChg>
      </pc:sldChg>
      <pc:sldChg chg="addSp delSp modSp del mod">
        <pc:chgData name="Arbie Sta. Maria" userId="f3148812-4228-411f-bf9f-5a2561256554" providerId="ADAL" clId="{9445D9B5-5F96-4CE3-9637-F5C8C409F8CA}" dt="2023-01-04T05:13:45.324" v="75" actId="47"/>
        <pc:sldMkLst>
          <pc:docMk/>
          <pc:sldMk cId="1469439233" sldId="913"/>
        </pc:sldMkLst>
        <pc:spChg chg="del">
          <ac:chgData name="Arbie Sta. Maria" userId="f3148812-4228-411f-bf9f-5a2561256554" providerId="ADAL" clId="{9445D9B5-5F96-4CE3-9637-F5C8C409F8CA}" dt="2023-01-04T05:11:39.988" v="60" actId="478"/>
          <ac:spMkLst>
            <pc:docMk/>
            <pc:sldMk cId="1469439233" sldId="913"/>
            <ac:spMk id="2" creationId="{70AB3EF6-BB7D-4D73-9C21-731770A78952}"/>
          </ac:spMkLst>
        </pc:spChg>
        <pc:spChg chg="mod">
          <ac:chgData name="Arbie Sta. Maria" userId="f3148812-4228-411f-bf9f-5a2561256554" providerId="ADAL" clId="{9445D9B5-5F96-4CE3-9637-F5C8C409F8CA}" dt="2023-01-04T05:11:52.079" v="64" actId="14100"/>
          <ac:spMkLst>
            <pc:docMk/>
            <pc:sldMk cId="1469439233" sldId="913"/>
            <ac:spMk id="3" creationId="{042D9E7B-D1BB-4A59-8D12-11E6C2FA55AC}"/>
          </ac:spMkLst>
        </pc:spChg>
        <pc:spChg chg="add del">
          <ac:chgData name="Arbie Sta. Maria" userId="f3148812-4228-411f-bf9f-5a2561256554" providerId="ADAL" clId="{9445D9B5-5F96-4CE3-9637-F5C8C409F8CA}" dt="2023-01-04T05:11:53.931" v="66" actId="478"/>
          <ac:spMkLst>
            <pc:docMk/>
            <pc:sldMk cId="1469439233" sldId="913"/>
            <ac:spMk id="7" creationId="{A0AA1E8A-65F3-48F8-AFCD-8D3D0B52016A}"/>
          </ac:spMkLst>
        </pc:spChg>
        <pc:picChg chg="add del">
          <ac:chgData name="Arbie Sta. Maria" userId="f3148812-4228-411f-bf9f-5a2561256554" providerId="ADAL" clId="{9445D9B5-5F96-4CE3-9637-F5C8C409F8CA}" dt="2023-01-04T05:11:53.398" v="65" actId="478"/>
          <ac:picMkLst>
            <pc:docMk/>
            <pc:sldMk cId="1469439233" sldId="913"/>
            <ac:picMk id="6" creationId="{A83AFF1B-6B4A-457F-9042-268C13B3971E}"/>
          </ac:picMkLst>
        </pc:picChg>
      </pc:sldChg>
      <pc:sldChg chg="delSp modSp mod">
        <pc:chgData name="Arbie Sta. Maria" userId="f3148812-4228-411f-bf9f-5a2561256554" providerId="ADAL" clId="{9445D9B5-5F96-4CE3-9637-F5C8C409F8CA}" dt="2023-01-04T05:13:51.556" v="77" actId="14100"/>
        <pc:sldMkLst>
          <pc:docMk/>
          <pc:sldMk cId="1948820089" sldId="914"/>
        </pc:sldMkLst>
        <pc:spChg chg="mod">
          <ac:chgData name="Arbie Sta. Maria" userId="f3148812-4228-411f-bf9f-5a2561256554" providerId="ADAL" clId="{9445D9B5-5F96-4CE3-9637-F5C8C409F8CA}" dt="2023-01-04T05:13:51.556" v="77" actId="14100"/>
          <ac:spMkLst>
            <pc:docMk/>
            <pc:sldMk cId="1948820089" sldId="914"/>
            <ac:spMk id="3" creationId="{042D9E7B-D1BB-4A59-8D12-11E6C2FA55AC}"/>
          </ac:spMkLst>
        </pc:spChg>
        <pc:picChg chg="del">
          <ac:chgData name="Arbie Sta. Maria" userId="f3148812-4228-411f-bf9f-5a2561256554" providerId="ADAL" clId="{9445D9B5-5F96-4CE3-9637-F5C8C409F8CA}" dt="2023-01-04T05:13:46.800" v="76" actId="478"/>
          <ac:picMkLst>
            <pc:docMk/>
            <pc:sldMk cId="1948820089" sldId="914"/>
            <ac:picMk id="6" creationId="{451E52C1-B5E9-4EDC-96DD-AD2789DDCDC2}"/>
          </ac:picMkLst>
        </pc:picChg>
      </pc:sldChg>
      <pc:sldChg chg="delSp mod">
        <pc:chgData name="Arbie Sta. Maria" userId="f3148812-4228-411f-bf9f-5a2561256554" providerId="ADAL" clId="{9445D9B5-5F96-4CE3-9637-F5C8C409F8CA}" dt="2023-01-04T05:13:58.911" v="78" actId="478"/>
        <pc:sldMkLst>
          <pc:docMk/>
          <pc:sldMk cId="1684590285" sldId="915"/>
        </pc:sldMkLst>
        <pc:spChg chg="del">
          <ac:chgData name="Arbie Sta. Maria" userId="f3148812-4228-411f-bf9f-5a2561256554" providerId="ADAL" clId="{9445D9B5-5F96-4CE3-9637-F5C8C409F8CA}" dt="2023-01-04T05:13:58.911" v="78" actId="478"/>
          <ac:spMkLst>
            <pc:docMk/>
            <pc:sldMk cId="1684590285" sldId="915"/>
            <ac:spMk id="2" creationId="{70AB3EF6-BB7D-4D73-9C21-731770A78952}"/>
          </ac:spMkLst>
        </pc:spChg>
      </pc:sldChg>
      <pc:sldChg chg="delSp modSp mod">
        <pc:chgData name="Arbie Sta. Maria" userId="f3148812-4228-411f-bf9f-5a2561256554" providerId="ADAL" clId="{9445D9B5-5F96-4CE3-9637-F5C8C409F8CA}" dt="2023-01-04T05:15:19.192" v="95" actId="5793"/>
        <pc:sldMkLst>
          <pc:docMk/>
          <pc:sldMk cId="707735297" sldId="917"/>
        </pc:sldMkLst>
        <pc:spChg chg="mod">
          <ac:chgData name="Arbie Sta. Maria" userId="f3148812-4228-411f-bf9f-5a2561256554" providerId="ADAL" clId="{9445D9B5-5F96-4CE3-9637-F5C8C409F8CA}" dt="2023-01-04T05:15:19.192" v="95" actId="5793"/>
          <ac:spMkLst>
            <pc:docMk/>
            <pc:sldMk cId="707735297" sldId="917"/>
            <ac:spMk id="3" creationId="{042D9E7B-D1BB-4A59-8D12-11E6C2FA55AC}"/>
          </ac:spMkLst>
        </pc:spChg>
        <pc:picChg chg="del mod modCrop">
          <ac:chgData name="Arbie Sta. Maria" userId="f3148812-4228-411f-bf9f-5a2561256554" providerId="ADAL" clId="{9445D9B5-5F96-4CE3-9637-F5C8C409F8CA}" dt="2023-01-04T05:15:03.802" v="91" actId="478"/>
          <ac:picMkLst>
            <pc:docMk/>
            <pc:sldMk cId="707735297" sldId="917"/>
            <ac:picMk id="6" creationId="{451E52C1-B5E9-4EDC-96DD-AD2789DDCDC2}"/>
          </ac:picMkLst>
        </pc:picChg>
      </pc:sldChg>
      <pc:sldChg chg="delSp modSp del mod">
        <pc:chgData name="Arbie Sta. Maria" userId="f3148812-4228-411f-bf9f-5a2561256554" providerId="ADAL" clId="{9445D9B5-5F96-4CE3-9637-F5C8C409F8CA}" dt="2023-01-04T05:15:20.435" v="96" actId="47"/>
        <pc:sldMkLst>
          <pc:docMk/>
          <pc:sldMk cId="1646765564" sldId="918"/>
        </pc:sldMkLst>
        <pc:spChg chg="mod">
          <ac:chgData name="Arbie Sta. Maria" userId="f3148812-4228-411f-bf9f-5a2561256554" providerId="ADAL" clId="{9445D9B5-5F96-4CE3-9637-F5C8C409F8CA}" dt="2023-01-04T05:14:54.151" v="90" actId="14100"/>
          <ac:spMkLst>
            <pc:docMk/>
            <pc:sldMk cId="1646765564" sldId="918"/>
            <ac:spMk id="3" creationId="{042D9E7B-D1BB-4A59-8D12-11E6C2FA55AC}"/>
          </ac:spMkLst>
        </pc:spChg>
        <pc:spChg chg="del">
          <ac:chgData name="Arbie Sta. Maria" userId="f3148812-4228-411f-bf9f-5a2561256554" providerId="ADAL" clId="{9445D9B5-5F96-4CE3-9637-F5C8C409F8CA}" dt="2023-01-04T05:14:49.464" v="89" actId="478"/>
          <ac:spMkLst>
            <pc:docMk/>
            <pc:sldMk cId="1646765564" sldId="918"/>
            <ac:spMk id="8" creationId="{B7800D5F-8DB7-C580-703E-02F788889777}"/>
          </ac:spMkLst>
        </pc:spChg>
        <pc:picChg chg="del">
          <ac:chgData name="Arbie Sta. Maria" userId="f3148812-4228-411f-bf9f-5a2561256554" providerId="ADAL" clId="{9445D9B5-5F96-4CE3-9637-F5C8C409F8CA}" dt="2023-01-04T05:14:47.538" v="88" actId="478"/>
          <ac:picMkLst>
            <pc:docMk/>
            <pc:sldMk cId="1646765564" sldId="918"/>
            <ac:picMk id="6" creationId="{451E52C1-B5E9-4EDC-96DD-AD2789DDCDC2}"/>
          </ac:picMkLst>
        </pc:picChg>
      </pc:sldChg>
      <pc:sldChg chg="delSp del mod">
        <pc:chgData name="Arbie Sta. Maria" userId="f3148812-4228-411f-bf9f-5a2561256554" providerId="ADAL" clId="{9445D9B5-5F96-4CE3-9637-F5C8C409F8CA}" dt="2023-01-04T05:16:04.524" v="105" actId="47"/>
        <pc:sldMkLst>
          <pc:docMk/>
          <pc:sldMk cId="1091909789" sldId="919"/>
        </pc:sldMkLst>
        <pc:graphicFrameChg chg="del">
          <ac:chgData name="Arbie Sta. Maria" userId="f3148812-4228-411f-bf9f-5a2561256554" providerId="ADAL" clId="{9445D9B5-5F96-4CE3-9637-F5C8C409F8CA}" dt="2023-01-04T05:15:39.700" v="99" actId="21"/>
          <ac:graphicFrameMkLst>
            <pc:docMk/>
            <pc:sldMk cId="1091909789" sldId="919"/>
            <ac:graphicFrameMk id="8" creationId="{66FCBA63-2B10-08EA-60F8-8D6457081F97}"/>
          </ac:graphicFrameMkLst>
        </pc:graphicFrameChg>
      </pc:sldChg>
      <pc:sldChg chg="del">
        <pc:chgData name="Arbie Sta. Maria" userId="f3148812-4228-411f-bf9f-5a2561256554" providerId="ADAL" clId="{9445D9B5-5F96-4CE3-9637-F5C8C409F8CA}" dt="2023-01-04T05:17:06.661" v="111" actId="47"/>
        <pc:sldMkLst>
          <pc:docMk/>
          <pc:sldMk cId="1674925312" sldId="920"/>
        </pc:sldMkLst>
      </pc:sldChg>
      <pc:sldChg chg="delSp mod">
        <pc:chgData name="Arbie Sta. Maria" userId="f3148812-4228-411f-bf9f-5a2561256554" providerId="ADAL" clId="{9445D9B5-5F96-4CE3-9637-F5C8C409F8CA}" dt="2023-01-04T05:17:45.438" v="116" actId="478"/>
        <pc:sldMkLst>
          <pc:docMk/>
          <pc:sldMk cId="2023182577" sldId="922"/>
        </pc:sldMkLst>
        <pc:spChg chg="del">
          <ac:chgData name="Arbie Sta. Maria" userId="f3148812-4228-411f-bf9f-5a2561256554" providerId="ADAL" clId="{9445D9B5-5F96-4CE3-9637-F5C8C409F8CA}" dt="2023-01-04T05:17:45.438" v="116" actId="478"/>
          <ac:spMkLst>
            <pc:docMk/>
            <pc:sldMk cId="2023182577" sldId="922"/>
            <ac:spMk id="2" creationId="{70AB3EF6-BB7D-4D73-9C21-731770A78952}"/>
          </ac:spMkLst>
        </pc:spChg>
      </pc:sldChg>
      <pc:sldChg chg="modSp mod">
        <pc:chgData name="Arbie Sta. Maria" userId="f3148812-4228-411f-bf9f-5a2561256554" providerId="ADAL" clId="{9445D9B5-5F96-4CE3-9637-F5C8C409F8CA}" dt="2023-01-04T05:18:13.816" v="121" actId="14826"/>
        <pc:sldMkLst>
          <pc:docMk/>
          <pc:sldMk cId="1644620349" sldId="923"/>
        </pc:sldMkLst>
        <pc:spChg chg="mod">
          <ac:chgData name="Arbie Sta. Maria" userId="f3148812-4228-411f-bf9f-5a2561256554" providerId="ADAL" clId="{9445D9B5-5F96-4CE3-9637-F5C8C409F8CA}" dt="2023-01-04T05:17:54.943" v="117" actId="14100"/>
          <ac:spMkLst>
            <pc:docMk/>
            <pc:sldMk cId="1644620349" sldId="923"/>
            <ac:spMk id="3" creationId="{042D9E7B-D1BB-4A59-8D12-11E6C2FA55AC}"/>
          </ac:spMkLst>
        </pc:spChg>
        <pc:picChg chg="mod">
          <ac:chgData name="Arbie Sta. Maria" userId="f3148812-4228-411f-bf9f-5a2561256554" providerId="ADAL" clId="{9445D9B5-5F96-4CE3-9637-F5C8C409F8CA}" dt="2023-01-04T05:18:13.816" v="121" actId="14826"/>
          <ac:picMkLst>
            <pc:docMk/>
            <pc:sldMk cId="1644620349" sldId="923"/>
            <ac:picMk id="6" creationId="{451E52C1-B5E9-4EDC-96DD-AD2789DDCDC2}"/>
          </ac:picMkLst>
        </pc:picChg>
      </pc:sldChg>
      <pc:sldChg chg="delSp modSp mod">
        <pc:chgData name="Arbie Sta. Maria" userId="f3148812-4228-411f-bf9f-5a2561256554" providerId="ADAL" clId="{9445D9B5-5F96-4CE3-9637-F5C8C409F8CA}" dt="2023-01-04T05:18:33.695" v="123" actId="14100"/>
        <pc:sldMkLst>
          <pc:docMk/>
          <pc:sldMk cId="1165971090" sldId="924"/>
        </pc:sldMkLst>
        <pc:spChg chg="mod">
          <ac:chgData name="Arbie Sta. Maria" userId="f3148812-4228-411f-bf9f-5a2561256554" providerId="ADAL" clId="{9445D9B5-5F96-4CE3-9637-F5C8C409F8CA}" dt="2023-01-04T05:18:33.695" v="123" actId="14100"/>
          <ac:spMkLst>
            <pc:docMk/>
            <pc:sldMk cId="1165971090" sldId="924"/>
            <ac:spMk id="3" creationId="{042D9E7B-D1BB-4A59-8D12-11E6C2FA55AC}"/>
          </ac:spMkLst>
        </pc:spChg>
        <pc:spChg chg="del">
          <ac:chgData name="Arbie Sta. Maria" userId="f3148812-4228-411f-bf9f-5a2561256554" providerId="ADAL" clId="{9445D9B5-5F96-4CE3-9637-F5C8C409F8CA}" dt="2023-01-04T05:18:24.242" v="122" actId="478"/>
          <ac:spMkLst>
            <pc:docMk/>
            <pc:sldMk cId="1165971090" sldId="924"/>
            <ac:spMk id="8" creationId="{B7800D5F-8DB7-C580-703E-02F788889777}"/>
          </ac:spMkLst>
        </pc:spChg>
      </pc:sldChg>
      <pc:sldChg chg="delSp del mod">
        <pc:chgData name="Arbie Sta. Maria" userId="f3148812-4228-411f-bf9f-5a2561256554" providerId="ADAL" clId="{9445D9B5-5F96-4CE3-9637-F5C8C409F8CA}" dt="2023-01-04T05:19:30.041" v="136" actId="47"/>
        <pc:sldMkLst>
          <pc:docMk/>
          <pc:sldMk cId="3070857840" sldId="925"/>
        </pc:sldMkLst>
        <pc:spChg chg="del">
          <ac:chgData name="Arbie Sta. Maria" userId="f3148812-4228-411f-bf9f-5a2561256554" providerId="ADAL" clId="{9445D9B5-5F96-4CE3-9637-F5C8C409F8CA}" dt="2023-01-04T05:18:41.076" v="124" actId="478"/>
          <ac:spMkLst>
            <pc:docMk/>
            <pc:sldMk cId="3070857840" sldId="925"/>
            <ac:spMk id="8" creationId="{B7800D5F-8DB7-C580-703E-02F788889777}"/>
          </ac:spMkLst>
        </pc:spChg>
        <pc:graphicFrameChg chg="del">
          <ac:chgData name="Arbie Sta. Maria" userId="f3148812-4228-411f-bf9f-5a2561256554" providerId="ADAL" clId="{9445D9B5-5F96-4CE3-9637-F5C8C409F8CA}" dt="2023-01-04T05:18:53.971" v="127" actId="21"/>
          <ac:graphicFrameMkLst>
            <pc:docMk/>
            <pc:sldMk cId="3070857840" sldId="925"/>
            <ac:graphicFrameMk id="2" creationId="{3D92FE01-5C43-606F-B9AC-439ABA361AFC}"/>
          </ac:graphicFrameMkLst>
        </pc:graphicFrameChg>
      </pc:sldChg>
      <pc:sldChg chg="addSp delSp modSp mod">
        <pc:chgData name="Arbie Sta. Maria" userId="f3148812-4228-411f-bf9f-5a2561256554" providerId="ADAL" clId="{9445D9B5-5F96-4CE3-9637-F5C8C409F8CA}" dt="2023-01-04T05:20:56.147" v="145" actId="14100"/>
        <pc:sldMkLst>
          <pc:docMk/>
          <pc:sldMk cId="2453737462" sldId="926"/>
        </pc:sldMkLst>
        <pc:spChg chg="del">
          <ac:chgData name="Arbie Sta. Maria" userId="f3148812-4228-411f-bf9f-5a2561256554" providerId="ADAL" clId="{9445D9B5-5F96-4CE3-9637-F5C8C409F8CA}" dt="2023-01-04T05:19:32.881" v="137" actId="478"/>
          <ac:spMkLst>
            <pc:docMk/>
            <pc:sldMk cId="2453737462" sldId="926"/>
            <ac:spMk id="2" creationId="{70AB3EF6-BB7D-4D73-9C21-731770A78952}"/>
          </ac:spMkLst>
        </pc:spChg>
        <pc:spChg chg="mod">
          <ac:chgData name="Arbie Sta. Maria" userId="f3148812-4228-411f-bf9f-5a2561256554" providerId="ADAL" clId="{9445D9B5-5F96-4CE3-9637-F5C8C409F8CA}" dt="2023-01-04T05:20:56.147" v="145" actId="14100"/>
          <ac:spMkLst>
            <pc:docMk/>
            <pc:sldMk cId="2453737462" sldId="926"/>
            <ac:spMk id="3" creationId="{042D9E7B-D1BB-4A59-8D12-11E6C2FA55AC}"/>
          </ac:spMkLst>
        </pc:spChg>
        <pc:spChg chg="add mod ord">
          <ac:chgData name="Arbie Sta. Maria" userId="f3148812-4228-411f-bf9f-5a2561256554" providerId="ADAL" clId="{9445D9B5-5F96-4CE3-9637-F5C8C409F8CA}" dt="2023-01-04T05:20:19.145" v="140" actId="167"/>
          <ac:spMkLst>
            <pc:docMk/>
            <pc:sldMk cId="2453737462" sldId="926"/>
            <ac:spMk id="4" creationId="{6406E9A3-517C-1F67-86F3-D4BB63D6091A}"/>
          </ac:spMkLst>
        </pc:spChg>
        <pc:spChg chg="del">
          <ac:chgData name="Arbie Sta. Maria" userId="f3148812-4228-411f-bf9f-5a2561256554" providerId="ADAL" clId="{9445D9B5-5F96-4CE3-9637-F5C8C409F8CA}" dt="2023-01-04T05:20:16.021" v="138" actId="478"/>
          <ac:spMkLst>
            <pc:docMk/>
            <pc:sldMk cId="2453737462" sldId="926"/>
            <ac:spMk id="7" creationId="{A0AA1E8A-65F3-48F8-AFCD-8D3D0B52016A}"/>
          </ac:spMkLst>
        </pc:spChg>
        <pc:picChg chg="mod ord">
          <ac:chgData name="Arbie Sta. Maria" userId="f3148812-4228-411f-bf9f-5a2561256554" providerId="ADAL" clId="{9445D9B5-5F96-4CE3-9637-F5C8C409F8CA}" dt="2023-01-04T05:20:43.707" v="144" actId="196"/>
          <ac:picMkLst>
            <pc:docMk/>
            <pc:sldMk cId="2453737462" sldId="926"/>
            <ac:picMk id="6" creationId="{A83AFF1B-6B4A-457F-9042-268C13B3971E}"/>
          </ac:picMkLst>
        </pc:picChg>
      </pc:sldChg>
      <pc:sldChg chg="addSp delSp modSp mod">
        <pc:chgData name="Arbie Sta. Maria" userId="f3148812-4228-411f-bf9f-5a2561256554" providerId="ADAL" clId="{9445D9B5-5F96-4CE3-9637-F5C8C409F8CA}" dt="2023-01-04T05:24:51.370" v="181"/>
        <pc:sldMkLst>
          <pc:docMk/>
          <pc:sldMk cId="49460843" sldId="927"/>
        </pc:sldMkLst>
        <pc:spChg chg="del">
          <ac:chgData name="Arbie Sta. Maria" userId="f3148812-4228-411f-bf9f-5a2561256554" providerId="ADAL" clId="{9445D9B5-5F96-4CE3-9637-F5C8C409F8CA}" dt="2023-01-04T05:21:01.751" v="146" actId="478"/>
          <ac:spMkLst>
            <pc:docMk/>
            <pc:sldMk cId="49460843" sldId="927"/>
            <ac:spMk id="2" creationId="{70AB3EF6-BB7D-4D73-9C21-731770A78952}"/>
          </ac:spMkLst>
        </pc:spChg>
        <pc:picChg chg="add mod">
          <ac:chgData name="Arbie Sta. Maria" userId="f3148812-4228-411f-bf9f-5a2561256554" providerId="ADAL" clId="{9445D9B5-5F96-4CE3-9637-F5C8C409F8CA}" dt="2023-01-04T05:24:51.370" v="181"/>
          <ac:picMkLst>
            <pc:docMk/>
            <pc:sldMk cId="49460843" sldId="927"/>
            <ac:picMk id="5" creationId="{301A92FD-6243-5D0D-AA0E-C7A09808309F}"/>
          </ac:picMkLst>
        </pc:picChg>
      </pc:sldChg>
      <pc:sldChg chg="addSp delSp modSp mod">
        <pc:chgData name="Arbie Sta. Maria" userId="f3148812-4228-411f-bf9f-5a2561256554" providerId="ADAL" clId="{9445D9B5-5F96-4CE3-9637-F5C8C409F8CA}" dt="2023-01-04T05:24:52.067" v="182"/>
        <pc:sldMkLst>
          <pc:docMk/>
          <pc:sldMk cId="4108283724" sldId="928"/>
        </pc:sldMkLst>
        <pc:spChg chg="del">
          <ac:chgData name="Arbie Sta. Maria" userId="f3148812-4228-411f-bf9f-5a2561256554" providerId="ADAL" clId="{9445D9B5-5F96-4CE3-9637-F5C8C409F8CA}" dt="2023-01-04T05:21:07.008" v="147" actId="478"/>
          <ac:spMkLst>
            <pc:docMk/>
            <pc:sldMk cId="4108283724" sldId="928"/>
            <ac:spMk id="2" creationId="{70AB3EF6-BB7D-4D73-9C21-731770A78952}"/>
          </ac:spMkLst>
        </pc:spChg>
        <pc:picChg chg="add mod">
          <ac:chgData name="Arbie Sta. Maria" userId="f3148812-4228-411f-bf9f-5a2561256554" providerId="ADAL" clId="{9445D9B5-5F96-4CE3-9637-F5C8C409F8CA}" dt="2023-01-04T05:24:52.067" v="182"/>
          <ac:picMkLst>
            <pc:docMk/>
            <pc:sldMk cId="4108283724" sldId="928"/>
            <ac:picMk id="5" creationId="{DC14CE2B-21D7-C8A5-65DE-8FCF6736988B}"/>
          </ac:picMkLst>
        </pc:picChg>
      </pc:sldChg>
      <pc:sldChg chg="delSp del mod">
        <pc:chgData name="Arbie Sta. Maria" userId="f3148812-4228-411f-bf9f-5a2561256554" providerId="ADAL" clId="{9445D9B5-5F96-4CE3-9637-F5C8C409F8CA}" dt="2023-01-04T05:22:27.770" v="157" actId="47"/>
        <pc:sldMkLst>
          <pc:docMk/>
          <pc:sldMk cId="2282951350" sldId="929"/>
        </pc:sldMkLst>
        <pc:spChg chg="del">
          <ac:chgData name="Arbie Sta. Maria" userId="f3148812-4228-411f-bf9f-5a2561256554" providerId="ADAL" clId="{9445D9B5-5F96-4CE3-9637-F5C8C409F8CA}" dt="2023-01-04T05:21:13.415" v="148" actId="478"/>
          <ac:spMkLst>
            <pc:docMk/>
            <pc:sldMk cId="2282951350" sldId="929"/>
            <ac:spMk id="8" creationId="{B7800D5F-8DB7-C580-703E-02F788889777}"/>
          </ac:spMkLst>
        </pc:spChg>
      </pc:sldChg>
      <pc:sldChg chg="delSp modSp mod">
        <pc:chgData name="Arbie Sta. Maria" userId="f3148812-4228-411f-bf9f-5a2561256554" providerId="ADAL" clId="{9445D9B5-5F96-4CE3-9637-F5C8C409F8CA}" dt="2023-01-04T05:22:55.192" v="162" actId="14100"/>
        <pc:sldMkLst>
          <pc:docMk/>
          <pc:sldMk cId="633168484" sldId="930"/>
        </pc:sldMkLst>
        <pc:spChg chg="del">
          <ac:chgData name="Arbie Sta. Maria" userId="f3148812-4228-411f-bf9f-5a2561256554" providerId="ADAL" clId="{9445D9B5-5F96-4CE3-9637-F5C8C409F8CA}" dt="2023-01-04T05:22:43.849" v="160" actId="478"/>
          <ac:spMkLst>
            <pc:docMk/>
            <pc:sldMk cId="633168484" sldId="930"/>
            <ac:spMk id="2" creationId="{70AB3EF6-BB7D-4D73-9C21-731770A78952}"/>
          </ac:spMkLst>
        </pc:spChg>
        <pc:spChg chg="mod">
          <ac:chgData name="Arbie Sta. Maria" userId="f3148812-4228-411f-bf9f-5a2561256554" providerId="ADAL" clId="{9445D9B5-5F96-4CE3-9637-F5C8C409F8CA}" dt="2023-01-04T05:22:55.192" v="162" actId="14100"/>
          <ac:spMkLst>
            <pc:docMk/>
            <pc:sldMk cId="633168484" sldId="930"/>
            <ac:spMk id="3" creationId="{042D9E7B-D1BB-4A59-8D12-11E6C2FA55AC}"/>
          </ac:spMkLst>
        </pc:spChg>
        <pc:picChg chg="del">
          <ac:chgData name="Arbie Sta. Maria" userId="f3148812-4228-411f-bf9f-5a2561256554" providerId="ADAL" clId="{9445D9B5-5F96-4CE3-9637-F5C8C409F8CA}" dt="2023-01-04T05:22:49.458" v="161" actId="478"/>
          <ac:picMkLst>
            <pc:docMk/>
            <pc:sldMk cId="633168484" sldId="930"/>
            <ac:picMk id="6" creationId="{5D876D71-CB07-4477-B87B-52EF930060B4}"/>
          </ac:picMkLst>
        </pc:picChg>
      </pc:sldChg>
      <pc:sldChg chg="delSp modSp mod">
        <pc:chgData name="Arbie Sta. Maria" userId="f3148812-4228-411f-bf9f-5a2561256554" providerId="ADAL" clId="{9445D9B5-5F96-4CE3-9637-F5C8C409F8CA}" dt="2023-01-04T05:23:06.345" v="165" actId="14100"/>
        <pc:sldMkLst>
          <pc:docMk/>
          <pc:sldMk cId="1887562442" sldId="931"/>
        </pc:sldMkLst>
        <pc:spChg chg="del">
          <ac:chgData name="Arbie Sta. Maria" userId="f3148812-4228-411f-bf9f-5a2561256554" providerId="ADAL" clId="{9445D9B5-5F96-4CE3-9637-F5C8C409F8CA}" dt="2023-01-04T05:23:01.353" v="164" actId="478"/>
          <ac:spMkLst>
            <pc:docMk/>
            <pc:sldMk cId="1887562442" sldId="931"/>
            <ac:spMk id="2" creationId="{70AB3EF6-BB7D-4D73-9C21-731770A78952}"/>
          </ac:spMkLst>
        </pc:spChg>
        <pc:spChg chg="mod">
          <ac:chgData name="Arbie Sta. Maria" userId="f3148812-4228-411f-bf9f-5a2561256554" providerId="ADAL" clId="{9445D9B5-5F96-4CE3-9637-F5C8C409F8CA}" dt="2023-01-04T05:23:06.345" v="165" actId="14100"/>
          <ac:spMkLst>
            <pc:docMk/>
            <pc:sldMk cId="1887562442" sldId="931"/>
            <ac:spMk id="3" creationId="{042D9E7B-D1BB-4A59-8D12-11E6C2FA55AC}"/>
          </ac:spMkLst>
        </pc:spChg>
        <pc:picChg chg="del">
          <ac:chgData name="Arbie Sta. Maria" userId="f3148812-4228-411f-bf9f-5a2561256554" providerId="ADAL" clId="{9445D9B5-5F96-4CE3-9637-F5C8C409F8CA}" dt="2023-01-04T05:22:59.331" v="163" actId="478"/>
          <ac:picMkLst>
            <pc:docMk/>
            <pc:sldMk cId="1887562442" sldId="931"/>
            <ac:picMk id="6" creationId="{5D876D71-CB07-4477-B87B-52EF930060B4}"/>
          </ac:picMkLst>
        </pc:picChg>
      </pc:sldChg>
      <pc:sldChg chg="addSp modSp add mod">
        <pc:chgData name="Arbie Sta. Maria" userId="f3148812-4228-411f-bf9f-5a2561256554" providerId="ADAL" clId="{9445D9B5-5F96-4CE3-9637-F5C8C409F8CA}" dt="2023-01-04T05:07:30.574" v="22" actId="2062"/>
        <pc:sldMkLst>
          <pc:docMk/>
          <pc:sldMk cId="52172145" sldId="932"/>
        </pc:sldMkLst>
        <pc:spChg chg="mod">
          <ac:chgData name="Arbie Sta. Maria" userId="f3148812-4228-411f-bf9f-5a2561256554" providerId="ADAL" clId="{9445D9B5-5F96-4CE3-9637-F5C8C409F8CA}" dt="2023-01-04T05:06:58.686" v="14"/>
          <ac:spMkLst>
            <pc:docMk/>
            <pc:sldMk cId="52172145" sldId="932"/>
            <ac:spMk id="3" creationId="{042D9E7B-D1BB-4A59-8D12-11E6C2FA55AC}"/>
          </ac:spMkLst>
        </pc:spChg>
        <pc:graphicFrameChg chg="add mod modGraphic">
          <ac:chgData name="Arbie Sta. Maria" userId="f3148812-4228-411f-bf9f-5a2561256554" providerId="ADAL" clId="{9445D9B5-5F96-4CE3-9637-F5C8C409F8CA}" dt="2023-01-04T05:07:30.574" v="22" actId="2062"/>
          <ac:graphicFrameMkLst>
            <pc:docMk/>
            <pc:sldMk cId="52172145" sldId="932"/>
            <ac:graphicFrameMk id="2" creationId="{5E041E8E-9137-9787-CD93-BF4C48C5DF14}"/>
          </ac:graphicFrameMkLst>
        </pc:graphicFrameChg>
      </pc:sldChg>
      <pc:sldChg chg="addSp delSp modSp add mod">
        <pc:chgData name="Arbie Sta. Maria" userId="f3148812-4228-411f-bf9f-5a2561256554" providerId="ADAL" clId="{9445D9B5-5F96-4CE3-9637-F5C8C409F8CA}" dt="2023-01-04T05:16:07.780" v="106" actId="478"/>
        <pc:sldMkLst>
          <pc:docMk/>
          <pc:sldMk cId="1077842991" sldId="933"/>
        </pc:sldMkLst>
        <pc:spChg chg="del">
          <ac:chgData name="Arbie Sta. Maria" userId="f3148812-4228-411f-bf9f-5a2561256554" providerId="ADAL" clId="{9445D9B5-5F96-4CE3-9637-F5C8C409F8CA}" dt="2023-01-04T05:16:07.780" v="106" actId="478"/>
          <ac:spMkLst>
            <pc:docMk/>
            <pc:sldMk cId="1077842991" sldId="933"/>
            <ac:spMk id="2" creationId="{70AB3EF6-BB7D-4D73-9C21-731770A78952}"/>
          </ac:spMkLst>
        </pc:spChg>
        <pc:spChg chg="mod">
          <ac:chgData name="Arbie Sta. Maria" userId="f3148812-4228-411f-bf9f-5a2561256554" providerId="ADAL" clId="{9445D9B5-5F96-4CE3-9637-F5C8C409F8CA}" dt="2023-01-04T05:15:41.916" v="100" actId="20577"/>
          <ac:spMkLst>
            <pc:docMk/>
            <pc:sldMk cId="1077842991" sldId="933"/>
            <ac:spMk id="3" creationId="{042D9E7B-D1BB-4A59-8D12-11E6C2FA55AC}"/>
          </ac:spMkLst>
        </pc:spChg>
        <pc:graphicFrameChg chg="add mod modGraphic">
          <ac:chgData name="Arbie Sta. Maria" userId="f3148812-4228-411f-bf9f-5a2561256554" providerId="ADAL" clId="{9445D9B5-5F96-4CE3-9637-F5C8C409F8CA}" dt="2023-01-04T05:15:57.550" v="104" actId="2062"/>
          <ac:graphicFrameMkLst>
            <pc:docMk/>
            <pc:sldMk cId="1077842991" sldId="933"/>
            <ac:graphicFrameMk id="5" creationId="{247AF008-D759-878B-D66A-9F0F88390C3C}"/>
          </ac:graphicFrameMkLst>
        </pc:graphicFrameChg>
      </pc:sldChg>
      <pc:sldChg chg="modSp add mod">
        <pc:chgData name="Arbie Sta. Maria" userId="f3148812-4228-411f-bf9f-5a2561256554" providerId="ADAL" clId="{9445D9B5-5F96-4CE3-9637-F5C8C409F8CA}" dt="2023-01-04T05:16:47.133" v="110" actId="2062"/>
        <pc:sldMkLst>
          <pc:docMk/>
          <pc:sldMk cId="64921226" sldId="934"/>
        </pc:sldMkLst>
        <pc:graphicFrameChg chg="mod modGraphic">
          <ac:chgData name="Arbie Sta. Maria" userId="f3148812-4228-411f-bf9f-5a2561256554" providerId="ADAL" clId="{9445D9B5-5F96-4CE3-9637-F5C8C409F8CA}" dt="2023-01-04T05:16:47.133" v="110" actId="2062"/>
          <ac:graphicFrameMkLst>
            <pc:docMk/>
            <pc:sldMk cId="64921226" sldId="934"/>
            <ac:graphicFrameMk id="5" creationId="{247AF008-D759-878B-D66A-9F0F88390C3C}"/>
          </ac:graphicFrameMkLst>
        </pc:graphicFrameChg>
      </pc:sldChg>
      <pc:sldChg chg="modSp add mod">
        <pc:chgData name="Arbie Sta. Maria" userId="f3148812-4228-411f-bf9f-5a2561256554" providerId="ADAL" clId="{9445D9B5-5F96-4CE3-9637-F5C8C409F8CA}" dt="2023-01-04T05:17:23.637" v="115" actId="2062"/>
        <pc:sldMkLst>
          <pc:docMk/>
          <pc:sldMk cId="1309683337" sldId="935"/>
        </pc:sldMkLst>
        <pc:graphicFrameChg chg="mod modGraphic">
          <ac:chgData name="Arbie Sta. Maria" userId="f3148812-4228-411f-bf9f-5a2561256554" providerId="ADAL" clId="{9445D9B5-5F96-4CE3-9637-F5C8C409F8CA}" dt="2023-01-04T05:17:23.637" v="115" actId="2062"/>
          <ac:graphicFrameMkLst>
            <pc:docMk/>
            <pc:sldMk cId="1309683337" sldId="935"/>
            <ac:graphicFrameMk id="5" creationId="{247AF008-D759-878B-D66A-9F0F88390C3C}"/>
          </ac:graphicFrameMkLst>
        </pc:graphicFrameChg>
      </pc:sldChg>
      <pc:sldChg chg="addSp modSp add mod">
        <pc:chgData name="Arbie Sta. Maria" userId="f3148812-4228-411f-bf9f-5a2561256554" providerId="ADAL" clId="{9445D9B5-5F96-4CE3-9637-F5C8C409F8CA}" dt="2023-01-04T05:19:24.574" v="135" actId="207"/>
        <pc:sldMkLst>
          <pc:docMk/>
          <pc:sldMk cId="590325726" sldId="936"/>
        </pc:sldMkLst>
        <pc:spChg chg="mod">
          <ac:chgData name="Arbie Sta. Maria" userId="f3148812-4228-411f-bf9f-5a2561256554" providerId="ADAL" clId="{9445D9B5-5F96-4CE3-9637-F5C8C409F8CA}" dt="2023-01-04T05:18:55.654" v="128" actId="20577"/>
          <ac:spMkLst>
            <pc:docMk/>
            <pc:sldMk cId="590325726" sldId="936"/>
            <ac:spMk id="3" creationId="{042D9E7B-D1BB-4A59-8D12-11E6C2FA55AC}"/>
          </ac:spMkLst>
        </pc:spChg>
        <pc:graphicFrameChg chg="add mod">
          <ac:chgData name="Arbie Sta. Maria" userId="f3148812-4228-411f-bf9f-5a2561256554" providerId="ADAL" clId="{9445D9B5-5F96-4CE3-9637-F5C8C409F8CA}" dt="2023-01-04T05:19:24.574" v="135" actId="207"/>
          <ac:graphicFrameMkLst>
            <pc:docMk/>
            <pc:sldMk cId="590325726" sldId="936"/>
            <ac:graphicFrameMk id="5" creationId="{3121A7E2-5C85-3679-29AC-9C757A9BBBF0}"/>
          </ac:graphicFrameMkLst>
        </pc:graphicFrameChg>
      </pc:sldChg>
      <pc:sldChg chg="addSp modSp add mod">
        <pc:chgData name="Arbie Sta. Maria" userId="f3148812-4228-411f-bf9f-5a2561256554" providerId="ADAL" clId="{9445D9B5-5F96-4CE3-9637-F5C8C409F8CA}" dt="2023-01-04T05:24:53.119" v="183"/>
        <pc:sldMkLst>
          <pc:docMk/>
          <pc:sldMk cId="4212505115" sldId="937"/>
        </pc:sldMkLst>
        <pc:spChg chg="mod">
          <ac:chgData name="Arbie Sta. Maria" userId="f3148812-4228-411f-bf9f-5a2561256554" providerId="ADAL" clId="{9445D9B5-5F96-4CE3-9637-F5C8C409F8CA}" dt="2023-01-04T05:21:27.784" v="151" actId="20577"/>
          <ac:spMkLst>
            <pc:docMk/>
            <pc:sldMk cId="4212505115" sldId="937"/>
            <ac:spMk id="3" creationId="{042D9E7B-D1BB-4A59-8D12-11E6C2FA55AC}"/>
          </ac:spMkLst>
        </pc:spChg>
        <pc:graphicFrameChg chg="add mod">
          <ac:chgData name="Arbie Sta. Maria" userId="f3148812-4228-411f-bf9f-5a2561256554" providerId="ADAL" clId="{9445D9B5-5F96-4CE3-9637-F5C8C409F8CA}" dt="2023-01-04T05:22:35.819" v="159" actId="14100"/>
          <ac:graphicFrameMkLst>
            <pc:docMk/>
            <pc:sldMk cId="4212505115" sldId="937"/>
            <ac:graphicFrameMk id="2" creationId="{6574F0E8-A34A-8454-19B8-071F128FC9C4}"/>
          </ac:graphicFrameMkLst>
        </pc:graphicFrameChg>
        <pc:picChg chg="add mod">
          <ac:chgData name="Arbie Sta. Maria" userId="f3148812-4228-411f-bf9f-5a2561256554" providerId="ADAL" clId="{9445D9B5-5F96-4CE3-9637-F5C8C409F8CA}" dt="2023-01-04T05:24:53.119" v="183"/>
          <ac:picMkLst>
            <pc:docMk/>
            <pc:sldMk cId="4212505115" sldId="937"/>
            <ac:picMk id="5" creationId="{F295AC28-E825-274B-8CB0-1F6969EF2754}"/>
          </ac:picMkLst>
        </pc:picChg>
      </pc:sldChg>
    </pc:docChg>
  </pc:docChgLst>
  <pc:docChgLst>
    <pc:chgData name="Aby Capistrano" userId="2804ba48-b4c7-4376-910b-fcc41421b592" providerId="ADAL" clId="{4EF72843-F109-45F2-860A-4DB92A38AC8B}"/>
    <pc:docChg chg="custSel modSld">
      <pc:chgData name="Aby Capistrano" userId="2804ba48-b4c7-4376-910b-fcc41421b592" providerId="ADAL" clId="{4EF72843-F109-45F2-860A-4DB92A38AC8B}" dt="2022-02-02T06:24:26.959" v="146" actId="14100"/>
      <pc:docMkLst>
        <pc:docMk/>
      </pc:docMkLst>
      <pc:sldChg chg="delSp modSp mod">
        <pc:chgData name="Aby Capistrano" userId="2804ba48-b4c7-4376-910b-fcc41421b592" providerId="ADAL" clId="{4EF72843-F109-45F2-860A-4DB92A38AC8B}" dt="2022-02-02T06:14:05.448" v="3" actId="20577"/>
        <pc:sldMkLst>
          <pc:docMk/>
          <pc:sldMk cId="2609132506" sldId="688"/>
        </pc:sldMkLst>
        <pc:spChg chg="del">
          <ac:chgData name="Aby Capistrano" userId="2804ba48-b4c7-4376-910b-fcc41421b592" providerId="ADAL" clId="{4EF72843-F109-45F2-860A-4DB92A38AC8B}" dt="2022-02-02T06:13:48.838" v="0" actId="478"/>
          <ac:spMkLst>
            <pc:docMk/>
            <pc:sldMk cId="2609132506" sldId="688"/>
            <ac:spMk id="2" creationId="{70AB3EF6-BB7D-4D73-9C21-731770A78952}"/>
          </ac:spMkLst>
        </pc:spChg>
        <pc:spChg chg="mod">
          <ac:chgData name="Aby Capistrano" userId="2804ba48-b4c7-4376-910b-fcc41421b592" providerId="ADAL" clId="{4EF72843-F109-45F2-860A-4DB92A38AC8B}" dt="2022-02-02T06:14:05.448" v="3" actId="20577"/>
          <ac:spMkLst>
            <pc:docMk/>
            <pc:sldMk cId="2609132506" sldId="688"/>
            <ac:spMk id="3" creationId="{042D9E7B-D1BB-4A59-8D12-11E6C2FA55AC}"/>
          </ac:spMkLst>
        </pc:spChg>
      </pc:sldChg>
      <pc:sldChg chg="modSp mod">
        <pc:chgData name="Aby Capistrano" userId="2804ba48-b4c7-4376-910b-fcc41421b592" providerId="ADAL" clId="{4EF72843-F109-45F2-860A-4DB92A38AC8B}" dt="2022-02-02T06:15:10.218" v="7" actId="20577"/>
        <pc:sldMkLst>
          <pc:docMk/>
          <pc:sldMk cId="2809759888" sldId="695"/>
        </pc:sldMkLst>
        <pc:spChg chg="mod">
          <ac:chgData name="Aby Capistrano" userId="2804ba48-b4c7-4376-910b-fcc41421b592" providerId="ADAL" clId="{4EF72843-F109-45F2-860A-4DB92A38AC8B}" dt="2022-02-02T06:15:10.218" v="7" actId="20577"/>
          <ac:spMkLst>
            <pc:docMk/>
            <pc:sldMk cId="2809759888" sldId="695"/>
            <ac:spMk id="3" creationId="{042D9E7B-D1BB-4A59-8D12-11E6C2FA55AC}"/>
          </ac:spMkLst>
        </pc:spChg>
      </pc:sldChg>
      <pc:sldChg chg="modSp mod">
        <pc:chgData name="Aby Capistrano" userId="2804ba48-b4c7-4376-910b-fcc41421b592" providerId="ADAL" clId="{4EF72843-F109-45F2-860A-4DB92A38AC8B}" dt="2022-02-02T06:16:00.673" v="9" actId="20577"/>
        <pc:sldMkLst>
          <pc:docMk/>
          <pc:sldMk cId="3039111733" sldId="711"/>
        </pc:sldMkLst>
        <pc:spChg chg="mod">
          <ac:chgData name="Aby Capistrano" userId="2804ba48-b4c7-4376-910b-fcc41421b592" providerId="ADAL" clId="{4EF72843-F109-45F2-860A-4DB92A38AC8B}" dt="2022-02-02T06:16:00.673" v="9" actId="20577"/>
          <ac:spMkLst>
            <pc:docMk/>
            <pc:sldMk cId="3039111733" sldId="711"/>
            <ac:spMk id="3" creationId="{042D9E7B-D1BB-4A59-8D12-11E6C2FA55AC}"/>
          </ac:spMkLst>
        </pc:spChg>
      </pc:sldChg>
      <pc:sldChg chg="modSp mod">
        <pc:chgData name="Aby Capistrano" userId="2804ba48-b4c7-4376-910b-fcc41421b592" providerId="ADAL" clId="{4EF72843-F109-45F2-860A-4DB92A38AC8B}" dt="2022-02-02T06:16:25.215" v="10" actId="20577"/>
        <pc:sldMkLst>
          <pc:docMk/>
          <pc:sldMk cId="2379417120" sldId="713"/>
        </pc:sldMkLst>
        <pc:spChg chg="mod">
          <ac:chgData name="Aby Capistrano" userId="2804ba48-b4c7-4376-910b-fcc41421b592" providerId="ADAL" clId="{4EF72843-F109-45F2-860A-4DB92A38AC8B}" dt="2022-02-02T06:16:25.215" v="10" actId="20577"/>
          <ac:spMkLst>
            <pc:docMk/>
            <pc:sldMk cId="2379417120" sldId="713"/>
            <ac:spMk id="3" creationId="{042D9E7B-D1BB-4A59-8D12-11E6C2FA55AC}"/>
          </ac:spMkLst>
        </pc:spChg>
      </pc:sldChg>
      <pc:sldChg chg="modSp mod">
        <pc:chgData name="Aby Capistrano" userId="2804ba48-b4c7-4376-910b-fcc41421b592" providerId="ADAL" clId="{4EF72843-F109-45F2-860A-4DB92A38AC8B}" dt="2022-02-02T06:16:53.928" v="12" actId="20577"/>
        <pc:sldMkLst>
          <pc:docMk/>
          <pc:sldMk cId="2793842479" sldId="722"/>
        </pc:sldMkLst>
        <pc:spChg chg="mod">
          <ac:chgData name="Aby Capistrano" userId="2804ba48-b4c7-4376-910b-fcc41421b592" providerId="ADAL" clId="{4EF72843-F109-45F2-860A-4DB92A38AC8B}" dt="2022-02-02T06:16:53.928" v="12" actId="20577"/>
          <ac:spMkLst>
            <pc:docMk/>
            <pc:sldMk cId="2793842479" sldId="722"/>
            <ac:spMk id="3" creationId="{042D9E7B-D1BB-4A59-8D12-11E6C2FA55AC}"/>
          </ac:spMkLst>
        </pc:spChg>
      </pc:sldChg>
      <pc:sldChg chg="modSp mod">
        <pc:chgData name="Aby Capistrano" userId="2804ba48-b4c7-4376-910b-fcc41421b592" providerId="ADAL" clId="{4EF72843-F109-45F2-860A-4DB92A38AC8B}" dt="2022-02-02T06:17:15.215" v="18" actId="20577"/>
        <pc:sldMkLst>
          <pc:docMk/>
          <pc:sldMk cId="1568964734" sldId="724"/>
        </pc:sldMkLst>
        <pc:spChg chg="mod">
          <ac:chgData name="Aby Capistrano" userId="2804ba48-b4c7-4376-910b-fcc41421b592" providerId="ADAL" clId="{4EF72843-F109-45F2-860A-4DB92A38AC8B}" dt="2022-02-02T06:17:15.215" v="18" actId="20577"/>
          <ac:spMkLst>
            <pc:docMk/>
            <pc:sldMk cId="1568964734" sldId="724"/>
            <ac:spMk id="3" creationId="{042D9E7B-D1BB-4A59-8D12-11E6C2FA55AC}"/>
          </ac:spMkLst>
        </pc:spChg>
      </pc:sldChg>
      <pc:sldChg chg="modSp mod">
        <pc:chgData name="Aby Capistrano" userId="2804ba48-b4c7-4376-910b-fcc41421b592" providerId="ADAL" clId="{4EF72843-F109-45F2-860A-4DB92A38AC8B}" dt="2022-02-02T06:17:31.471" v="19" actId="20577"/>
        <pc:sldMkLst>
          <pc:docMk/>
          <pc:sldMk cId="1291876058" sldId="729"/>
        </pc:sldMkLst>
        <pc:spChg chg="mod">
          <ac:chgData name="Aby Capistrano" userId="2804ba48-b4c7-4376-910b-fcc41421b592" providerId="ADAL" clId="{4EF72843-F109-45F2-860A-4DB92A38AC8B}" dt="2022-02-02T06:17:31.471" v="19" actId="20577"/>
          <ac:spMkLst>
            <pc:docMk/>
            <pc:sldMk cId="1291876058" sldId="729"/>
            <ac:spMk id="3" creationId="{042D9E7B-D1BB-4A59-8D12-11E6C2FA55AC}"/>
          </ac:spMkLst>
        </pc:spChg>
      </pc:sldChg>
      <pc:sldChg chg="modSp mod">
        <pc:chgData name="Aby Capistrano" userId="2804ba48-b4c7-4376-910b-fcc41421b592" providerId="ADAL" clId="{4EF72843-F109-45F2-860A-4DB92A38AC8B}" dt="2022-02-02T06:17:56.966" v="23" actId="20577"/>
        <pc:sldMkLst>
          <pc:docMk/>
          <pc:sldMk cId="1199546836" sldId="730"/>
        </pc:sldMkLst>
        <pc:spChg chg="mod">
          <ac:chgData name="Aby Capistrano" userId="2804ba48-b4c7-4376-910b-fcc41421b592" providerId="ADAL" clId="{4EF72843-F109-45F2-860A-4DB92A38AC8B}" dt="2022-02-02T06:17:56.966" v="23" actId="20577"/>
          <ac:spMkLst>
            <pc:docMk/>
            <pc:sldMk cId="1199546836" sldId="730"/>
            <ac:spMk id="3" creationId="{042D9E7B-D1BB-4A59-8D12-11E6C2FA55AC}"/>
          </ac:spMkLst>
        </pc:spChg>
        <pc:picChg chg="mod">
          <ac:chgData name="Aby Capistrano" userId="2804ba48-b4c7-4376-910b-fcc41421b592" providerId="ADAL" clId="{4EF72843-F109-45F2-860A-4DB92A38AC8B}" dt="2022-02-02T06:17:49.769" v="21" actId="14100"/>
          <ac:picMkLst>
            <pc:docMk/>
            <pc:sldMk cId="1199546836" sldId="730"/>
            <ac:picMk id="6" creationId="{A9D8D958-65A9-40F8-AF2B-47E310BC6089}"/>
          </ac:picMkLst>
        </pc:picChg>
      </pc:sldChg>
      <pc:sldChg chg="modSp mod">
        <pc:chgData name="Aby Capistrano" userId="2804ba48-b4c7-4376-910b-fcc41421b592" providerId="ADAL" clId="{4EF72843-F109-45F2-860A-4DB92A38AC8B}" dt="2022-02-02T06:18:15.750" v="25" actId="20577"/>
        <pc:sldMkLst>
          <pc:docMk/>
          <pc:sldMk cId="1479208162" sldId="731"/>
        </pc:sldMkLst>
        <pc:spChg chg="mod">
          <ac:chgData name="Aby Capistrano" userId="2804ba48-b4c7-4376-910b-fcc41421b592" providerId="ADAL" clId="{4EF72843-F109-45F2-860A-4DB92A38AC8B}" dt="2022-02-02T06:18:15.750" v="25" actId="20577"/>
          <ac:spMkLst>
            <pc:docMk/>
            <pc:sldMk cId="1479208162" sldId="731"/>
            <ac:spMk id="3" creationId="{042D9E7B-D1BB-4A59-8D12-11E6C2FA55AC}"/>
          </ac:spMkLst>
        </pc:spChg>
      </pc:sldChg>
      <pc:sldChg chg="modSp mod">
        <pc:chgData name="Aby Capistrano" userId="2804ba48-b4c7-4376-910b-fcc41421b592" providerId="ADAL" clId="{4EF72843-F109-45F2-860A-4DB92A38AC8B}" dt="2022-02-02T06:18:58.806" v="38" actId="20577"/>
        <pc:sldMkLst>
          <pc:docMk/>
          <pc:sldMk cId="2292826680" sldId="737"/>
        </pc:sldMkLst>
        <pc:spChg chg="mod">
          <ac:chgData name="Aby Capistrano" userId="2804ba48-b4c7-4376-910b-fcc41421b592" providerId="ADAL" clId="{4EF72843-F109-45F2-860A-4DB92A38AC8B}" dt="2022-02-02T06:18:58.806" v="38" actId="20577"/>
          <ac:spMkLst>
            <pc:docMk/>
            <pc:sldMk cId="2292826680" sldId="737"/>
            <ac:spMk id="3" creationId="{042D9E7B-D1BB-4A59-8D12-11E6C2FA55AC}"/>
          </ac:spMkLst>
        </pc:spChg>
      </pc:sldChg>
      <pc:sldChg chg="delSp modSp mod">
        <pc:chgData name="Aby Capistrano" userId="2804ba48-b4c7-4376-910b-fcc41421b592" providerId="ADAL" clId="{4EF72843-F109-45F2-860A-4DB92A38AC8B}" dt="2022-02-02T06:19:41.682" v="41" actId="113"/>
        <pc:sldMkLst>
          <pc:docMk/>
          <pc:sldMk cId="3868696580" sldId="755"/>
        </pc:sldMkLst>
        <pc:spChg chg="del">
          <ac:chgData name="Aby Capistrano" userId="2804ba48-b4c7-4376-910b-fcc41421b592" providerId="ADAL" clId="{4EF72843-F109-45F2-860A-4DB92A38AC8B}" dt="2022-02-02T06:19:36.730" v="40" actId="478"/>
          <ac:spMkLst>
            <pc:docMk/>
            <pc:sldMk cId="3868696580" sldId="755"/>
            <ac:spMk id="2" creationId="{70AB3EF6-BB7D-4D73-9C21-731770A78952}"/>
          </ac:spMkLst>
        </pc:spChg>
        <pc:spChg chg="mod">
          <ac:chgData name="Aby Capistrano" userId="2804ba48-b4c7-4376-910b-fcc41421b592" providerId="ADAL" clId="{4EF72843-F109-45F2-860A-4DB92A38AC8B}" dt="2022-02-02T06:19:41.682" v="41" actId="113"/>
          <ac:spMkLst>
            <pc:docMk/>
            <pc:sldMk cId="3868696580" sldId="755"/>
            <ac:spMk id="3" creationId="{042D9E7B-D1BB-4A59-8D12-11E6C2FA55AC}"/>
          </ac:spMkLst>
        </pc:spChg>
      </pc:sldChg>
      <pc:sldChg chg="modSp mod">
        <pc:chgData name="Aby Capistrano" userId="2804ba48-b4c7-4376-910b-fcc41421b592" providerId="ADAL" clId="{4EF72843-F109-45F2-860A-4DB92A38AC8B}" dt="2022-02-02T06:20:16.737" v="49" actId="20577"/>
        <pc:sldMkLst>
          <pc:docMk/>
          <pc:sldMk cId="2370898757" sldId="763"/>
        </pc:sldMkLst>
        <pc:spChg chg="mod">
          <ac:chgData name="Aby Capistrano" userId="2804ba48-b4c7-4376-910b-fcc41421b592" providerId="ADAL" clId="{4EF72843-F109-45F2-860A-4DB92A38AC8B}" dt="2022-02-02T06:20:16.737" v="49" actId="20577"/>
          <ac:spMkLst>
            <pc:docMk/>
            <pc:sldMk cId="2370898757" sldId="763"/>
            <ac:spMk id="3" creationId="{042D9E7B-D1BB-4A59-8D12-11E6C2FA55AC}"/>
          </ac:spMkLst>
        </pc:spChg>
      </pc:sldChg>
      <pc:sldChg chg="modSp mod">
        <pc:chgData name="Aby Capistrano" userId="2804ba48-b4c7-4376-910b-fcc41421b592" providerId="ADAL" clId="{4EF72843-F109-45F2-860A-4DB92A38AC8B}" dt="2022-02-02T06:20:57.537" v="57" actId="20577"/>
        <pc:sldMkLst>
          <pc:docMk/>
          <pc:sldMk cId="568238649" sldId="769"/>
        </pc:sldMkLst>
        <pc:spChg chg="mod">
          <ac:chgData name="Aby Capistrano" userId="2804ba48-b4c7-4376-910b-fcc41421b592" providerId="ADAL" clId="{4EF72843-F109-45F2-860A-4DB92A38AC8B}" dt="2022-02-02T06:20:57.537" v="57" actId="20577"/>
          <ac:spMkLst>
            <pc:docMk/>
            <pc:sldMk cId="568238649" sldId="769"/>
            <ac:spMk id="3" creationId="{042D9E7B-D1BB-4A59-8D12-11E6C2FA55AC}"/>
          </ac:spMkLst>
        </pc:spChg>
      </pc:sldChg>
      <pc:sldChg chg="modSp mod">
        <pc:chgData name="Aby Capistrano" userId="2804ba48-b4c7-4376-910b-fcc41421b592" providerId="ADAL" clId="{4EF72843-F109-45F2-860A-4DB92A38AC8B}" dt="2022-02-02T06:21:29.630" v="70" actId="20577"/>
        <pc:sldMkLst>
          <pc:docMk/>
          <pc:sldMk cId="456449674" sldId="772"/>
        </pc:sldMkLst>
        <pc:spChg chg="mod">
          <ac:chgData name="Aby Capistrano" userId="2804ba48-b4c7-4376-910b-fcc41421b592" providerId="ADAL" clId="{4EF72843-F109-45F2-860A-4DB92A38AC8B}" dt="2022-02-02T06:21:29.630" v="70" actId="20577"/>
          <ac:spMkLst>
            <pc:docMk/>
            <pc:sldMk cId="456449674" sldId="772"/>
            <ac:spMk id="3" creationId="{042D9E7B-D1BB-4A59-8D12-11E6C2FA55AC}"/>
          </ac:spMkLst>
        </pc:spChg>
      </pc:sldChg>
      <pc:sldChg chg="modSp mod">
        <pc:chgData name="Aby Capistrano" userId="2804ba48-b4c7-4376-910b-fcc41421b592" providerId="ADAL" clId="{4EF72843-F109-45F2-860A-4DB92A38AC8B}" dt="2022-02-02T06:22:08.375" v="73" actId="20577"/>
        <pc:sldMkLst>
          <pc:docMk/>
          <pc:sldMk cId="2725714739" sldId="782"/>
        </pc:sldMkLst>
        <pc:spChg chg="mod">
          <ac:chgData name="Aby Capistrano" userId="2804ba48-b4c7-4376-910b-fcc41421b592" providerId="ADAL" clId="{4EF72843-F109-45F2-860A-4DB92A38AC8B}" dt="2022-02-02T06:22:08.375" v="73" actId="20577"/>
          <ac:spMkLst>
            <pc:docMk/>
            <pc:sldMk cId="2725714739" sldId="782"/>
            <ac:spMk id="3" creationId="{042D9E7B-D1BB-4A59-8D12-11E6C2FA55AC}"/>
          </ac:spMkLst>
        </pc:spChg>
      </pc:sldChg>
      <pc:sldChg chg="modSp mod">
        <pc:chgData name="Aby Capistrano" userId="2804ba48-b4c7-4376-910b-fcc41421b592" providerId="ADAL" clId="{4EF72843-F109-45F2-860A-4DB92A38AC8B}" dt="2022-02-02T06:15:58.856" v="8" actId="20577"/>
        <pc:sldMkLst>
          <pc:docMk/>
          <pc:sldMk cId="2379333331" sldId="815"/>
        </pc:sldMkLst>
        <pc:spChg chg="mod">
          <ac:chgData name="Aby Capistrano" userId="2804ba48-b4c7-4376-910b-fcc41421b592" providerId="ADAL" clId="{4EF72843-F109-45F2-860A-4DB92A38AC8B}" dt="2022-02-02T06:15:58.856" v="8" actId="20577"/>
          <ac:spMkLst>
            <pc:docMk/>
            <pc:sldMk cId="2379333331" sldId="815"/>
            <ac:spMk id="3" creationId="{042D9E7B-D1BB-4A59-8D12-11E6C2FA55AC}"/>
          </ac:spMkLst>
        </pc:spChg>
      </pc:sldChg>
      <pc:sldChg chg="modSp mod">
        <pc:chgData name="Aby Capistrano" userId="2804ba48-b4c7-4376-910b-fcc41421b592" providerId="ADAL" clId="{4EF72843-F109-45F2-860A-4DB92A38AC8B}" dt="2022-02-02T06:20:41.861" v="52" actId="20577"/>
        <pc:sldMkLst>
          <pc:docMk/>
          <pc:sldMk cId="3453495359" sldId="825"/>
        </pc:sldMkLst>
        <pc:spChg chg="mod">
          <ac:chgData name="Aby Capistrano" userId="2804ba48-b4c7-4376-910b-fcc41421b592" providerId="ADAL" clId="{4EF72843-F109-45F2-860A-4DB92A38AC8B}" dt="2022-02-02T06:20:41.861" v="52" actId="20577"/>
          <ac:spMkLst>
            <pc:docMk/>
            <pc:sldMk cId="3453495359" sldId="825"/>
            <ac:spMk id="3" creationId="{042D9E7B-D1BB-4A59-8D12-11E6C2FA55AC}"/>
          </ac:spMkLst>
        </pc:spChg>
      </pc:sldChg>
      <pc:sldChg chg="modSp mod">
        <pc:chgData name="Aby Capistrano" userId="2804ba48-b4c7-4376-910b-fcc41421b592" providerId="ADAL" clId="{4EF72843-F109-45F2-860A-4DB92A38AC8B}" dt="2022-02-02T06:21:56.551" v="72" actId="20577"/>
        <pc:sldMkLst>
          <pc:docMk/>
          <pc:sldMk cId="3918906207" sldId="827"/>
        </pc:sldMkLst>
        <pc:spChg chg="mod">
          <ac:chgData name="Aby Capistrano" userId="2804ba48-b4c7-4376-910b-fcc41421b592" providerId="ADAL" clId="{4EF72843-F109-45F2-860A-4DB92A38AC8B}" dt="2022-02-02T06:21:56.551" v="72" actId="20577"/>
          <ac:spMkLst>
            <pc:docMk/>
            <pc:sldMk cId="3918906207" sldId="827"/>
            <ac:spMk id="3" creationId="{042D9E7B-D1BB-4A59-8D12-11E6C2FA55AC}"/>
          </ac:spMkLst>
        </pc:spChg>
      </pc:sldChg>
      <pc:sldChg chg="modSp mod">
        <pc:chgData name="Aby Capistrano" userId="2804ba48-b4c7-4376-910b-fcc41421b592" providerId="ADAL" clId="{4EF72843-F109-45F2-860A-4DB92A38AC8B}" dt="2022-02-02T06:24:26.959" v="146" actId="14100"/>
        <pc:sldMkLst>
          <pc:docMk/>
          <pc:sldMk cId="906928224" sldId="879"/>
        </pc:sldMkLst>
        <pc:spChg chg="mod">
          <ac:chgData name="Aby Capistrano" userId="2804ba48-b4c7-4376-910b-fcc41421b592" providerId="ADAL" clId="{4EF72843-F109-45F2-860A-4DB92A38AC8B}" dt="2022-02-02T06:24:26.959" v="146" actId="14100"/>
          <ac:spMkLst>
            <pc:docMk/>
            <pc:sldMk cId="906928224" sldId="879"/>
            <ac:spMk id="3" creationId="{042D9E7B-D1BB-4A59-8D12-11E6C2FA55AC}"/>
          </ac:spMkLst>
        </pc:spChg>
      </pc:sldChg>
      <pc:sldChg chg="modSp mod">
        <pc:chgData name="Aby Capistrano" userId="2804ba48-b4c7-4376-910b-fcc41421b592" providerId="ADAL" clId="{4EF72843-F109-45F2-860A-4DB92A38AC8B}" dt="2022-02-02T06:19:06.004" v="39" actId="113"/>
        <pc:sldMkLst>
          <pc:docMk/>
          <pc:sldMk cId="510840863" sldId="891"/>
        </pc:sldMkLst>
        <pc:spChg chg="mod">
          <ac:chgData name="Aby Capistrano" userId="2804ba48-b4c7-4376-910b-fcc41421b592" providerId="ADAL" clId="{4EF72843-F109-45F2-860A-4DB92A38AC8B}" dt="2022-02-02T06:19:06.004" v="39" actId="113"/>
          <ac:spMkLst>
            <pc:docMk/>
            <pc:sldMk cId="510840863" sldId="891"/>
            <ac:spMk id="3" creationId="{042D9E7B-D1BB-4A59-8D12-11E6C2FA55AC}"/>
          </ac:spMkLst>
        </pc:spChg>
      </pc:sldChg>
    </pc:docChg>
  </pc:docChgLst>
  <pc:docChgLst>
    <pc:chgData name="Aby Capistrano" userId="2804ba48-b4c7-4376-910b-fcc41421b592" providerId="ADAL" clId="{701941A7-55AE-445A-9CDE-F2A668D1BCED}"/>
    <pc:docChg chg="modSld">
      <pc:chgData name="Aby Capistrano" userId="2804ba48-b4c7-4376-910b-fcc41421b592" providerId="ADAL" clId="{701941A7-55AE-445A-9CDE-F2A668D1BCED}" dt="2022-12-23T00:46:11.560" v="14"/>
      <pc:docMkLst>
        <pc:docMk/>
      </pc:docMkLst>
      <pc:sldChg chg="modCm">
        <pc:chgData name="Aby Capistrano" userId="2804ba48-b4c7-4376-910b-fcc41421b592" providerId="ADAL" clId="{701941A7-55AE-445A-9CDE-F2A668D1BCED}" dt="2022-12-23T00:45:34.317" v="12"/>
        <pc:sldMkLst>
          <pc:docMk/>
          <pc:sldMk cId="3163664023" sldId="512"/>
        </pc:sldMkLst>
      </pc:sldChg>
      <pc:sldChg chg="modSp mod addCm">
        <pc:chgData name="Aby Capistrano" userId="2804ba48-b4c7-4376-910b-fcc41421b592" providerId="ADAL" clId="{701941A7-55AE-445A-9CDE-F2A668D1BCED}" dt="2022-12-23T00:46:11.560" v="14"/>
        <pc:sldMkLst>
          <pc:docMk/>
          <pc:sldMk cId="1397253184" sldId="675"/>
        </pc:sldMkLst>
        <pc:spChg chg="mod">
          <ac:chgData name="Aby Capistrano" userId="2804ba48-b4c7-4376-910b-fcc41421b592" providerId="ADAL" clId="{701941A7-55AE-445A-9CDE-F2A668D1BCED}" dt="2022-12-23T00:45:52.323" v="13" actId="20577"/>
          <ac:spMkLst>
            <pc:docMk/>
            <pc:sldMk cId="1397253184" sldId="675"/>
            <ac:spMk id="3" creationId="{042D9E7B-D1BB-4A59-8D12-11E6C2FA55AC}"/>
          </ac:spMkLst>
        </pc:spChg>
      </pc:sldChg>
      <pc:sldChg chg="modSp mod addCm">
        <pc:chgData name="Aby Capistrano" userId="2804ba48-b4c7-4376-910b-fcc41421b592" providerId="ADAL" clId="{701941A7-55AE-445A-9CDE-F2A668D1BCED}" dt="2022-12-23T00:32:27.015" v="6"/>
        <pc:sldMkLst>
          <pc:docMk/>
          <pc:sldMk cId="3889056015" sldId="905"/>
        </pc:sldMkLst>
        <pc:spChg chg="mod">
          <ac:chgData name="Aby Capistrano" userId="2804ba48-b4c7-4376-910b-fcc41421b592" providerId="ADAL" clId="{701941A7-55AE-445A-9CDE-F2A668D1BCED}" dt="2022-12-23T00:31:14.180" v="5" actId="20577"/>
          <ac:spMkLst>
            <pc:docMk/>
            <pc:sldMk cId="3889056015" sldId="905"/>
            <ac:spMk id="3" creationId="{042D9E7B-D1BB-4A59-8D12-11E6C2FA55AC}"/>
          </ac:spMkLst>
        </pc:spChg>
      </pc:sldChg>
      <pc:sldChg chg="modSp mod">
        <pc:chgData name="Aby Capistrano" userId="2804ba48-b4c7-4376-910b-fcc41421b592" providerId="ADAL" clId="{701941A7-55AE-445A-9CDE-F2A668D1BCED}" dt="2022-12-23T00:30:53.093" v="3" actId="13926"/>
        <pc:sldMkLst>
          <pc:docMk/>
          <pc:sldMk cId="1858095457" sldId="906"/>
        </pc:sldMkLst>
        <pc:spChg chg="mod">
          <ac:chgData name="Aby Capistrano" userId="2804ba48-b4c7-4376-910b-fcc41421b592" providerId="ADAL" clId="{701941A7-55AE-445A-9CDE-F2A668D1BCED}" dt="2022-12-23T00:30:53.093" v="3" actId="13926"/>
          <ac:spMkLst>
            <pc:docMk/>
            <pc:sldMk cId="1858095457" sldId="906"/>
            <ac:spMk id="3" creationId="{042D9E7B-D1BB-4A59-8D12-11E6C2FA55AC}"/>
          </ac:spMkLst>
        </pc:spChg>
      </pc:sldChg>
      <pc:sldChg chg="modSp mod">
        <pc:chgData name="Aby Capistrano" userId="2804ba48-b4c7-4376-910b-fcc41421b592" providerId="ADAL" clId="{701941A7-55AE-445A-9CDE-F2A668D1BCED}" dt="2022-12-23T00:31:01.220" v="4" actId="13926"/>
        <pc:sldMkLst>
          <pc:docMk/>
          <pc:sldMk cId="357221833" sldId="907"/>
        </pc:sldMkLst>
        <pc:spChg chg="mod">
          <ac:chgData name="Aby Capistrano" userId="2804ba48-b4c7-4376-910b-fcc41421b592" providerId="ADAL" clId="{701941A7-55AE-445A-9CDE-F2A668D1BCED}" dt="2022-12-23T00:31:01.220" v="4" actId="13926"/>
          <ac:spMkLst>
            <pc:docMk/>
            <pc:sldMk cId="357221833" sldId="907"/>
            <ac:spMk id="3" creationId="{042D9E7B-D1BB-4A59-8D12-11E6C2FA55AC}"/>
          </ac:spMkLst>
        </pc:spChg>
      </pc:sldChg>
      <pc:sldChg chg="modSp mod addCm">
        <pc:chgData name="Aby Capistrano" userId="2804ba48-b4c7-4376-910b-fcc41421b592" providerId="ADAL" clId="{701941A7-55AE-445A-9CDE-F2A668D1BCED}" dt="2022-12-23T00:33:33.930" v="9"/>
        <pc:sldMkLst>
          <pc:docMk/>
          <pc:sldMk cId="1469439233" sldId="913"/>
        </pc:sldMkLst>
        <pc:spChg chg="mod">
          <ac:chgData name="Aby Capistrano" userId="2804ba48-b4c7-4376-910b-fcc41421b592" providerId="ADAL" clId="{701941A7-55AE-445A-9CDE-F2A668D1BCED}" dt="2022-12-23T00:33:24.911" v="8" actId="20577"/>
          <ac:spMkLst>
            <pc:docMk/>
            <pc:sldMk cId="1469439233" sldId="913"/>
            <ac:spMk id="3" creationId="{042D9E7B-D1BB-4A59-8D12-11E6C2FA55AC}"/>
          </ac:spMkLst>
        </pc:spChg>
      </pc:sldChg>
      <pc:sldChg chg="modSp mod addCm">
        <pc:chgData name="Aby Capistrano" userId="2804ba48-b4c7-4376-910b-fcc41421b592" providerId="ADAL" clId="{701941A7-55AE-445A-9CDE-F2A668D1BCED}" dt="2022-12-23T00:44:26.158" v="11"/>
        <pc:sldMkLst>
          <pc:docMk/>
          <pc:sldMk cId="49460843" sldId="927"/>
        </pc:sldMkLst>
        <pc:spChg chg="mod">
          <ac:chgData name="Aby Capistrano" userId="2804ba48-b4c7-4376-910b-fcc41421b592" providerId="ADAL" clId="{701941A7-55AE-445A-9CDE-F2A668D1BCED}" dt="2022-12-23T00:44:01.634" v="10" actId="13926"/>
          <ac:spMkLst>
            <pc:docMk/>
            <pc:sldMk cId="49460843" sldId="927"/>
            <ac:spMk id="3" creationId="{042D9E7B-D1BB-4A59-8D12-11E6C2FA55AC}"/>
          </ac:spMkLst>
        </pc:spChg>
      </pc:sldChg>
    </pc:docChg>
  </pc:docChgLst>
  <pc:docChgLst>
    <pc:chgData name="Lei San Agustin" userId="d8299a59-9786-404a-a65b-a702bd7a1468" providerId="ADAL" clId="{903C56B5-BF19-488B-8C63-9301637F56EA}"/>
    <pc:docChg chg="modSld">
      <pc:chgData name="Lei San Agustin" userId="d8299a59-9786-404a-a65b-a702bd7a1468" providerId="ADAL" clId="{903C56B5-BF19-488B-8C63-9301637F56EA}" dt="2023-04-14T02:17:32.196" v="4"/>
      <pc:docMkLst>
        <pc:docMk/>
      </pc:docMkLst>
      <pc:sldChg chg="modSp mod addCm">
        <pc:chgData name="Lei San Agustin" userId="d8299a59-9786-404a-a65b-a702bd7a1468" providerId="ADAL" clId="{903C56B5-BF19-488B-8C63-9301637F56EA}" dt="2023-04-14T02:17:32.196" v="4"/>
        <pc:sldMkLst>
          <pc:docMk/>
          <pc:sldMk cId="3163664023" sldId="512"/>
        </pc:sldMkLst>
        <pc:graphicFrameChg chg="modGraphic">
          <ac:chgData name="Lei San Agustin" userId="d8299a59-9786-404a-a65b-a702bd7a1468" providerId="ADAL" clId="{903C56B5-BF19-488B-8C63-9301637F56EA}" dt="2023-04-14T02:17:15.454" v="3" actId="20577"/>
          <ac:graphicFrameMkLst>
            <pc:docMk/>
            <pc:sldMk cId="3163664023" sldId="512"/>
            <ac:graphicFrameMk id="4" creationId="{4DAE5A8B-7EDC-4450-B127-C7D9FED6FB6F}"/>
          </ac:graphicFrameMkLst>
        </pc:graphicFrameChg>
      </pc:sldChg>
    </pc:docChg>
  </pc:docChgLst>
  <pc:docChgLst>
    <pc:chgData name="Bea Montenegro" userId="65d3c91a-73e9-4799-becb-247b768c9783" providerId="ADAL" clId="{048E64FF-1A1E-47BE-BDAD-47E757F3D5B3}"/>
    <pc:docChg chg="undo custSel modSld">
      <pc:chgData name="Bea Montenegro" userId="65d3c91a-73e9-4799-becb-247b768c9783" providerId="ADAL" clId="{048E64FF-1A1E-47BE-BDAD-47E757F3D5B3}" dt="2022-02-03T05:54:09.223" v="181" actId="1076"/>
      <pc:docMkLst>
        <pc:docMk/>
      </pc:docMkLst>
      <pc:sldChg chg="modSp">
        <pc:chgData name="Bea Montenegro" userId="65d3c91a-73e9-4799-becb-247b768c9783" providerId="ADAL" clId="{048E64FF-1A1E-47BE-BDAD-47E757F3D5B3}" dt="2022-02-03T03:06:00.156" v="0"/>
        <pc:sldMkLst>
          <pc:docMk/>
          <pc:sldMk cId="807933270" sldId="684"/>
        </pc:sldMkLst>
        <pc:picChg chg="mod">
          <ac:chgData name="Bea Montenegro" userId="65d3c91a-73e9-4799-becb-247b768c9783" providerId="ADAL" clId="{048E64FF-1A1E-47BE-BDAD-47E757F3D5B3}" dt="2022-02-03T03:06:00.156" v="0"/>
          <ac:picMkLst>
            <pc:docMk/>
            <pc:sldMk cId="807933270" sldId="684"/>
            <ac:picMk id="6" creationId="{366CC53D-3323-42B4-A363-320103CEED77}"/>
          </ac:picMkLst>
        </pc:picChg>
      </pc:sldChg>
      <pc:sldChg chg="modSp">
        <pc:chgData name="Bea Montenegro" userId="65d3c91a-73e9-4799-becb-247b768c9783" providerId="ADAL" clId="{048E64FF-1A1E-47BE-BDAD-47E757F3D5B3}" dt="2022-02-03T05:46:55.282" v="1" actId="12100"/>
        <pc:sldMkLst>
          <pc:docMk/>
          <pc:sldMk cId="3722890507" sldId="725"/>
        </pc:sldMkLst>
        <pc:graphicFrameChg chg="mod">
          <ac:chgData name="Bea Montenegro" userId="65d3c91a-73e9-4799-becb-247b768c9783" providerId="ADAL" clId="{048E64FF-1A1E-47BE-BDAD-47E757F3D5B3}" dt="2022-02-03T05:46:55.282" v="1" actId="12100"/>
          <ac:graphicFrameMkLst>
            <pc:docMk/>
            <pc:sldMk cId="3722890507" sldId="725"/>
            <ac:graphicFrameMk id="6" creationId="{CC4496B0-8820-40D2-BAB7-A939D63DA123}"/>
          </ac:graphicFrameMkLst>
        </pc:graphicFrameChg>
      </pc:sldChg>
      <pc:sldChg chg="modSp mod">
        <pc:chgData name="Bea Montenegro" userId="65d3c91a-73e9-4799-becb-247b768c9783" providerId="ADAL" clId="{048E64FF-1A1E-47BE-BDAD-47E757F3D5B3}" dt="2022-02-03T05:47:54.896" v="2" actId="1076"/>
        <pc:sldMkLst>
          <pc:docMk/>
          <pc:sldMk cId="3868696580" sldId="755"/>
        </pc:sldMkLst>
        <pc:picChg chg="mod">
          <ac:chgData name="Bea Montenegro" userId="65d3c91a-73e9-4799-becb-247b768c9783" providerId="ADAL" clId="{048E64FF-1A1E-47BE-BDAD-47E757F3D5B3}" dt="2022-02-03T05:47:54.896" v="2" actId="1076"/>
          <ac:picMkLst>
            <pc:docMk/>
            <pc:sldMk cId="3868696580" sldId="755"/>
            <ac:picMk id="8" creationId="{1D41AC7C-7F06-47D5-8E03-F4794DFE0DEF}"/>
          </ac:picMkLst>
        </pc:picChg>
      </pc:sldChg>
      <pc:sldChg chg="addSp delSp modSp mod">
        <pc:chgData name="Bea Montenegro" userId="65d3c91a-73e9-4799-becb-247b768c9783" providerId="ADAL" clId="{048E64FF-1A1E-47BE-BDAD-47E757F3D5B3}" dt="2022-02-03T05:54:09.223" v="181" actId="1076"/>
        <pc:sldMkLst>
          <pc:docMk/>
          <pc:sldMk cId="911334146" sldId="833"/>
        </pc:sldMkLst>
        <pc:graphicFrameChg chg="add del mod">
          <ac:chgData name="Bea Montenegro" userId="65d3c91a-73e9-4799-becb-247b768c9783" providerId="ADAL" clId="{048E64FF-1A1E-47BE-BDAD-47E757F3D5B3}" dt="2022-02-03T05:53:55.889" v="179" actId="478"/>
          <ac:graphicFrameMkLst>
            <pc:docMk/>
            <pc:sldMk cId="911334146" sldId="833"/>
            <ac:graphicFrameMk id="6" creationId="{05478822-74EC-4D1D-A29D-890309D5C73D}"/>
          </ac:graphicFrameMkLst>
        </pc:graphicFrameChg>
        <pc:graphicFrameChg chg="add mod modGraphic">
          <ac:chgData name="Bea Montenegro" userId="65d3c91a-73e9-4799-becb-247b768c9783" providerId="ADAL" clId="{048E64FF-1A1E-47BE-BDAD-47E757F3D5B3}" dt="2022-02-03T05:54:09.223" v="181" actId="1076"/>
          <ac:graphicFrameMkLst>
            <pc:docMk/>
            <pc:sldMk cId="911334146" sldId="833"/>
            <ac:graphicFrameMk id="7" creationId="{AE7EEBB7-2359-4935-8E74-960A92A7C797}"/>
          </ac:graphicFrameMkLst>
        </pc:graphicFrameChg>
      </pc:sldChg>
    </pc:docChg>
  </pc:docChgLst>
  <pc:docChgLst>
    <pc:chgData name="Ayan Daluz" userId="befa8149-c6af-46c9-b27d-15d84abc302f" providerId="ADAL" clId="{15879548-966D-4BFF-BE3F-545C73355890}"/>
    <pc:docChg chg="modSld">
      <pc:chgData name="Ayan Daluz" userId="befa8149-c6af-46c9-b27d-15d84abc302f" providerId="ADAL" clId="{15879548-966D-4BFF-BE3F-545C73355890}" dt="2023-04-13T22:39:10.450" v="2" actId="20577"/>
      <pc:docMkLst>
        <pc:docMk/>
      </pc:docMkLst>
      <pc:sldChg chg="modSp mod">
        <pc:chgData name="Ayan Daluz" userId="befa8149-c6af-46c9-b27d-15d84abc302f" providerId="ADAL" clId="{15879548-966D-4BFF-BE3F-545C73355890}" dt="2023-04-13T22:39:10.450" v="2" actId="20577"/>
        <pc:sldMkLst>
          <pc:docMk/>
          <pc:sldMk cId="2002147359" sldId="893"/>
        </pc:sldMkLst>
        <pc:spChg chg="mod">
          <ac:chgData name="Ayan Daluz" userId="befa8149-c6af-46c9-b27d-15d84abc302f" providerId="ADAL" clId="{15879548-966D-4BFF-BE3F-545C73355890}" dt="2023-04-13T22:39:10.450" v="2" actId="20577"/>
          <ac:spMkLst>
            <pc:docMk/>
            <pc:sldMk cId="2002147359" sldId="893"/>
            <ac:spMk id="3" creationId="{042D9E7B-D1BB-4A59-8D12-11E6C2FA55AC}"/>
          </ac:spMkLst>
        </pc:spChg>
      </pc:sldChg>
      <pc:sldChg chg="modSp mod">
        <pc:chgData name="Ayan Daluz" userId="befa8149-c6af-46c9-b27d-15d84abc302f" providerId="ADAL" clId="{15879548-966D-4BFF-BE3F-545C73355890}" dt="2023-04-13T22:38:38.661" v="0" actId="20577"/>
        <pc:sldMkLst>
          <pc:docMk/>
          <pc:sldMk cId="867359496" sldId="902"/>
        </pc:sldMkLst>
        <pc:spChg chg="mod">
          <ac:chgData name="Ayan Daluz" userId="befa8149-c6af-46c9-b27d-15d84abc302f" providerId="ADAL" clId="{15879548-966D-4BFF-BE3F-545C73355890}" dt="2023-04-13T22:38:38.661" v="0" actId="20577"/>
          <ac:spMkLst>
            <pc:docMk/>
            <pc:sldMk cId="867359496" sldId="902"/>
            <ac:spMk id="2" creationId="{0631258E-42A2-4A96-A264-9BF3D41554F8}"/>
          </ac:spMkLst>
        </pc:spChg>
      </pc:sldChg>
    </pc:docChg>
  </pc:docChgLst>
  <pc:docChgLst>
    <pc:chgData name="Gia Timbal" userId="efd2d06c-0825-42ed-ae34-6fe4fc35cdf7" providerId="ADAL" clId="{61E8B793-D10B-43D0-85E4-FB556D83F512}"/>
    <pc:docChg chg="modSld">
      <pc:chgData name="Gia Timbal" userId="efd2d06c-0825-42ed-ae34-6fe4fc35cdf7" providerId="ADAL" clId="{61E8B793-D10B-43D0-85E4-FB556D83F512}" dt="2023-01-04T07:23:56.820" v="0" actId="14826"/>
      <pc:docMkLst>
        <pc:docMk/>
      </pc:docMkLst>
      <pc:sldChg chg="modSp">
        <pc:chgData name="Gia Timbal" userId="efd2d06c-0825-42ed-ae34-6fe4fc35cdf7" providerId="ADAL" clId="{61E8B793-D10B-43D0-85E4-FB556D83F512}" dt="2023-01-04T07:23:56.820" v="0" actId="14826"/>
        <pc:sldMkLst>
          <pc:docMk/>
          <pc:sldMk cId="1548576754" sldId="912"/>
        </pc:sldMkLst>
        <pc:picChg chg="mod">
          <ac:chgData name="Gia Timbal" userId="efd2d06c-0825-42ed-ae34-6fe4fc35cdf7" providerId="ADAL" clId="{61E8B793-D10B-43D0-85E4-FB556D83F512}" dt="2023-01-04T07:23:56.820" v="0" actId="14826"/>
          <ac:picMkLst>
            <pc:docMk/>
            <pc:sldMk cId="1548576754" sldId="912"/>
            <ac:picMk id="5" creationId="{621BB12B-0222-4B1F-B9A5-7432D56803D0}"/>
          </ac:picMkLst>
        </pc:picChg>
      </pc:sldChg>
    </pc:docChg>
  </pc:docChgLst>
  <pc:docChgLst>
    <pc:chgData name="Ayan Daluz" userId="befa8149-c6af-46c9-b27d-15d84abc302f" providerId="ADAL" clId="{6EE0E158-CB3E-4F76-839D-6C2D1079AC7C}"/>
    <pc:docChg chg="modSld">
      <pc:chgData name="Ayan Daluz" userId="befa8149-c6af-46c9-b27d-15d84abc302f" providerId="ADAL" clId="{6EE0E158-CB3E-4F76-839D-6C2D1079AC7C}" dt="2023-04-17T00:23:03.077" v="98"/>
      <pc:docMkLst>
        <pc:docMk/>
      </pc:docMkLst>
      <pc:sldChg chg="modSp mod delCm">
        <pc:chgData name="Ayan Daluz" userId="befa8149-c6af-46c9-b27d-15d84abc302f" providerId="ADAL" clId="{6EE0E158-CB3E-4F76-839D-6C2D1079AC7C}" dt="2023-04-17T00:23:03.077" v="98"/>
        <pc:sldMkLst>
          <pc:docMk/>
          <pc:sldMk cId="3163664023" sldId="512"/>
        </pc:sldMkLst>
        <pc:graphicFrameChg chg="modGraphic">
          <ac:chgData name="Ayan Daluz" userId="befa8149-c6af-46c9-b27d-15d84abc302f" providerId="ADAL" clId="{6EE0E158-CB3E-4F76-839D-6C2D1079AC7C}" dt="2023-04-17T00:23:01.281" v="97" actId="20577"/>
          <ac:graphicFrameMkLst>
            <pc:docMk/>
            <pc:sldMk cId="3163664023" sldId="512"/>
            <ac:graphicFrameMk id="4" creationId="{4DAE5A8B-7EDC-4450-B127-C7D9FED6FB6F}"/>
          </ac:graphicFrameMkLst>
        </pc:graphicFrameChg>
        <pc:extLst>
          <p:ext xmlns:p="http://schemas.openxmlformats.org/presentationml/2006/main" uri="{D6D511B9-2390-475A-947B-AFAB55BFBCF1}">
            <pc226:cmChg xmlns:pc226="http://schemas.microsoft.com/office/powerpoint/2022/06/main/command" xmlns="" chg="del">
              <pc226:chgData name="Ayan Daluz" userId="befa8149-c6af-46c9-b27d-15d84abc302f" providerId="ADAL" clId="{6EE0E158-CB3E-4F76-839D-6C2D1079AC7C}" dt="2023-04-17T00:23:03.077" v="98"/>
              <pc2:cmMkLst xmlns:pc2="http://schemas.microsoft.com/office/powerpoint/2019/9/main/command">
                <pc:docMk/>
                <pc:sldMk cId="3163664023" sldId="512"/>
                <pc2:cmMk id="{D637BADA-B71A-41EC-9954-122FC4DF8BD3}"/>
              </pc2:cmMkLst>
            </pc226:cmChg>
          </p:ext>
        </pc:ext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29BEDE0-FAB5-4B47-99C4-06A3625E010A}"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AU"/>
        </a:p>
      </dgm:t>
    </dgm:pt>
    <dgm:pt modelId="{120F0DA4-E12F-4A9D-91D4-2468C64B3046}">
      <dgm:prSet phldrT="[Text]" custT="1"/>
      <dgm:spPr>
        <a:solidFill>
          <a:srgbClr val="458DCF"/>
        </a:solidFill>
      </dgm:spPr>
      <dgm:t>
        <a:bodyPr/>
        <a:lstStyle/>
        <a:p>
          <a:pPr>
            <a:lnSpc>
              <a:spcPct val="114000"/>
            </a:lnSpc>
            <a:spcBef>
              <a:spcPts val="600"/>
            </a:spcBef>
            <a:spcAft>
              <a:spcPts val="600"/>
            </a:spcAft>
          </a:pPr>
          <a:r>
            <a:rPr lang="en-AU" sz="2000" dirty="0"/>
            <a:t>Communicating the support you requested</a:t>
          </a:r>
        </a:p>
      </dgm:t>
    </dgm:pt>
    <dgm:pt modelId="{6532FD51-1C73-41C3-BA63-115CB184305E}" type="parTrans" cxnId="{B952072C-2912-4900-A178-1C044E813614}">
      <dgm:prSet/>
      <dgm:spPr/>
      <dgm:t>
        <a:bodyPr/>
        <a:lstStyle/>
        <a:p>
          <a:pPr>
            <a:lnSpc>
              <a:spcPct val="114000"/>
            </a:lnSpc>
            <a:spcBef>
              <a:spcPts val="600"/>
            </a:spcBef>
            <a:spcAft>
              <a:spcPts val="600"/>
            </a:spcAft>
          </a:pPr>
          <a:endParaRPr lang="en-AU" sz="2000"/>
        </a:p>
      </dgm:t>
    </dgm:pt>
    <dgm:pt modelId="{2BCDC610-806A-4133-91DB-8772F05DAE31}" type="sibTrans" cxnId="{B952072C-2912-4900-A178-1C044E813614}">
      <dgm:prSet/>
      <dgm:spPr/>
      <dgm:t>
        <a:bodyPr/>
        <a:lstStyle/>
        <a:p>
          <a:pPr>
            <a:lnSpc>
              <a:spcPct val="114000"/>
            </a:lnSpc>
            <a:spcBef>
              <a:spcPts val="600"/>
            </a:spcBef>
            <a:spcAft>
              <a:spcPts val="600"/>
            </a:spcAft>
          </a:pPr>
          <a:endParaRPr lang="en-AU" sz="2000"/>
        </a:p>
      </dgm:t>
    </dgm:pt>
    <dgm:pt modelId="{7AD75EE7-26AE-4793-8217-58F1E0CBCC91}">
      <dgm:prSet phldrT="[Text]" custT="1"/>
      <dgm:spPr/>
      <dgm:t>
        <a:bodyPr/>
        <a:lstStyle/>
        <a:p>
          <a:pPr>
            <a:lnSpc>
              <a:spcPct val="114000"/>
            </a:lnSpc>
            <a:spcBef>
              <a:spcPts val="600"/>
            </a:spcBef>
            <a:spcAft>
              <a:spcPts val="600"/>
            </a:spcAft>
          </a:pPr>
          <a:r>
            <a:rPr lang="en-AU" sz="2000" dirty="0"/>
            <a:t>Documenting the support you requested</a:t>
          </a:r>
        </a:p>
      </dgm:t>
    </dgm:pt>
    <dgm:pt modelId="{2C01BBDF-4B51-455E-965B-A015222C7446}" type="parTrans" cxnId="{59940824-C688-4E18-A8F0-12A5E79268FA}">
      <dgm:prSet/>
      <dgm:spPr/>
      <dgm:t>
        <a:bodyPr/>
        <a:lstStyle/>
        <a:p>
          <a:pPr>
            <a:lnSpc>
              <a:spcPct val="114000"/>
            </a:lnSpc>
            <a:spcBef>
              <a:spcPts val="600"/>
            </a:spcBef>
            <a:spcAft>
              <a:spcPts val="600"/>
            </a:spcAft>
          </a:pPr>
          <a:endParaRPr lang="en-AU" sz="2000"/>
        </a:p>
      </dgm:t>
    </dgm:pt>
    <dgm:pt modelId="{DE2C2051-AA25-4540-8D94-D40FE69A9461}" type="sibTrans" cxnId="{59940824-C688-4E18-A8F0-12A5E79268FA}">
      <dgm:prSet/>
      <dgm:spPr/>
      <dgm:t>
        <a:bodyPr/>
        <a:lstStyle/>
        <a:p>
          <a:pPr>
            <a:lnSpc>
              <a:spcPct val="114000"/>
            </a:lnSpc>
            <a:spcBef>
              <a:spcPts val="600"/>
            </a:spcBef>
            <a:spcAft>
              <a:spcPts val="600"/>
            </a:spcAft>
          </a:pPr>
          <a:endParaRPr lang="en-AU" sz="2000"/>
        </a:p>
      </dgm:t>
    </dgm:pt>
    <dgm:pt modelId="{CAA85268-2ABE-42CA-972D-DAB941DD4E91}">
      <dgm:prSet phldrT="[Text]" custT="1"/>
      <dgm:spPr/>
      <dgm:t>
        <a:bodyPr/>
        <a:lstStyle/>
        <a:p>
          <a:pPr>
            <a:lnSpc>
              <a:spcPct val="114000"/>
            </a:lnSpc>
            <a:spcBef>
              <a:spcPts val="600"/>
            </a:spcBef>
            <a:spcAft>
              <a:spcPts val="600"/>
            </a:spcAft>
          </a:pPr>
          <a:r>
            <a:rPr lang="en-AU" sz="2000" dirty="0"/>
            <a:t>Addressing the recommendations for the support you requested</a:t>
          </a:r>
        </a:p>
      </dgm:t>
    </dgm:pt>
    <dgm:pt modelId="{E31C4157-97F8-4702-8640-C05B1CAE5A61}" type="parTrans" cxnId="{F1CBD33E-4FD0-4FFE-971C-03CF3E8A605C}">
      <dgm:prSet/>
      <dgm:spPr/>
      <dgm:t>
        <a:bodyPr/>
        <a:lstStyle/>
        <a:p>
          <a:pPr>
            <a:lnSpc>
              <a:spcPct val="114000"/>
            </a:lnSpc>
            <a:spcBef>
              <a:spcPts val="600"/>
            </a:spcBef>
            <a:spcAft>
              <a:spcPts val="600"/>
            </a:spcAft>
          </a:pPr>
          <a:endParaRPr lang="en-AU" sz="2000"/>
        </a:p>
      </dgm:t>
    </dgm:pt>
    <dgm:pt modelId="{3FCC8890-9F73-49E8-90C5-3A3099F98F09}" type="sibTrans" cxnId="{F1CBD33E-4FD0-4FFE-971C-03CF3E8A605C}">
      <dgm:prSet/>
      <dgm:spPr/>
      <dgm:t>
        <a:bodyPr/>
        <a:lstStyle/>
        <a:p>
          <a:pPr>
            <a:lnSpc>
              <a:spcPct val="114000"/>
            </a:lnSpc>
            <a:spcBef>
              <a:spcPts val="600"/>
            </a:spcBef>
            <a:spcAft>
              <a:spcPts val="600"/>
            </a:spcAft>
          </a:pPr>
          <a:endParaRPr lang="en-AU" sz="2000"/>
        </a:p>
      </dgm:t>
    </dgm:pt>
    <dgm:pt modelId="{08B20FE9-3DFF-43B0-939C-547908D37E84}" type="pres">
      <dgm:prSet presAssocID="{E29BEDE0-FAB5-4B47-99C4-06A3625E010A}" presName="linear" presStyleCnt="0">
        <dgm:presLayoutVars>
          <dgm:animLvl val="lvl"/>
          <dgm:resizeHandles val="exact"/>
        </dgm:presLayoutVars>
      </dgm:prSet>
      <dgm:spPr/>
    </dgm:pt>
    <dgm:pt modelId="{D14B6914-C3D8-4AC8-B3D6-541474030C6A}" type="pres">
      <dgm:prSet presAssocID="{120F0DA4-E12F-4A9D-91D4-2468C64B3046}" presName="parentText" presStyleLbl="node1" presStyleIdx="0" presStyleCnt="3">
        <dgm:presLayoutVars>
          <dgm:chMax val="0"/>
          <dgm:bulletEnabled val="1"/>
        </dgm:presLayoutVars>
      </dgm:prSet>
      <dgm:spPr/>
    </dgm:pt>
    <dgm:pt modelId="{EA821AF1-D4CD-4537-AFE5-81C7171FEA49}" type="pres">
      <dgm:prSet presAssocID="{2BCDC610-806A-4133-91DB-8772F05DAE31}" presName="spacer" presStyleCnt="0"/>
      <dgm:spPr/>
    </dgm:pt>
    <dgm:pt modelId="{3E59D99B-3BAF-4B79-9229-7E20C44B998C}" type="pres">
      <dgm:prSet presAssocID="{7AD75EE7-26AE-4793-8217-58F1E0CBCC91}" presName="parentText" presStyleLbl="node1" presStyleIdx="1" presStyleCnt="3">
        <dgm:presLayoutVars>
          <dgm:chMax val="0"/>
          <dgm:bulletEnabled val="1"/>
        </dgm:presLayoutVars>
      </dgm:prSet>
      <dgm:spPr/>
    </dgm:pt>
    <dgm:pt modelId="{0B7F7715-E90A-455D-B162-C7E8979DEFE1}" type="pres">
      <dgm:prSet presAssocID="{DE2C2051-AA25-4540-8D94-D40FE69A9461}" presName="spacer" presStyleCnt="0"/>
      <dgm:spPr/>
    </dgm:pt>
    <dgm:pt modelId="{9D3E3B69-B478-463B-9F2A-7C41768629C8}" type="pres">
      <dgm:prSet presAssocID="{CAA85268-2ABE-42CA-972D-DAB941DD4E91}" presName="parentText" presStyleLbl="node1" presStyleIdx="2" presStyleCnt="3">
        <dgm:presLayoutVars>
          <dgm:chMax val="0"/>
          <dgm:bulletEnabled val="1"/>
        </dgm:presLayoutVars>
      </dgm:prSet>
      <dgm:spPr/>
    </dgm:pt>
  </dgm:ptLst>
  <dgm:cxnLst>
    <dgm:cxn modelId="{8702BC0E-1335-4EE5-ABBB-F06E97E9721A}" type="presOf" srcId="{7AD75EE7-26AE-4793-8217-58F1E0CBCC91}" destId="{3E59D99B-3BAF-4B79-9229-7E20C44B998C}" srcOrd="0" destOrd="0" presId="urn:microsoft.com/office/officeart/2005/8/layout/vList2"/>
    <dgm:cxn modelId="{59940824-C688-4E18-A8F0-12A5E79268FA}" srcId="{E29BEDE0-FAB5-4B47-99C4-06A3625E010A}" destId="{7AD75EE7-26AE-4793-8217-58F1E0CBCC91}" srcOrd="1" destOrd="0" parTransId="{2C01BBDF-4B51-455E-965B-A015222C7446}" sibTransId="{DE2C2051-AA25-4540-8D94-D40FE69A9461}"/>
    <dgm:cxn modelId="{B952072C-2912-4900-A178-1C044E813614}" srcId="{E29BEDE0-FAB5-4B47-99C4-06A3625E010A}" destId="{120F0DA4-E12F-4A9D-91D4-2468C64B3046}" srcOrd="0" destOrd="0" parTransId="{6532FD51-1C73-41C3-BA63-115CB184305E}" sibTransId="{2BCDC610-806A-4133-91DB-8772F05DAE31}"/>
    <dgm:cxn modelId="{F1CBD33E-4FD0-4FFE-971C-03CF3E8A605C}" srcId="{E29BEDE0-FAB5-4B47-99C4-06A3625E010A}" destId="{CAA85268-2ABE-42CA-972D-DAB941DD4E91}" srcOrd="2" destOrd="0" parTransId="{E31C4157-97F8-4702-8640-C05B1CAE5A61}" sibTransId="{3FCC8890-9F73-49E8-90C5-3A3099F98F09}"/>
    <dgm:cxn modelId="{BE18CA98-DDF7-45DA-9C03-D83549E5D349}" type="presOf" srcId="{E29BEDE0-FAB5-4B47-99C4-06A3625E010A}" destId="{08B20FE9-3DFF-43B0-939C-547908D37E84}" srcOrd="0" destOrd="0" presId="urn:microsoft.com/office/officeart/2005/8/layout/vList2"/>
    <dgm:cxn modelId="{DA834FCA-B52B-4C56-94A0-726F1CE542D3}" type="presOf" srcId="{120F0DA4-E12F-4A9D-91D4-2468C64B3046}" destId="{D14B6914-C3D8-4AC8-B3D6-541474030C6A}" srcOrd="0" destOrd="0" presId="urn:microsoft.com/office/officeart/2005/8/layout/vList2"/>
    <dgm:cxn modelId="{E267FFCF-A1CE-41F0-9FA8-FDFEE3E6AB5E}" type="presOf" srcId="{CAA85268-2ABE-42CA-972D-DAB941DD4E91}" destId="{9D3E3B69-B478-463B-9F2A-7C41768629C8}" srcOrd="0" destOrd="0" presId="urn:microsoft.com/office/officeart/2005/8/layout/vList2"/>
    <dgm:cxn modelId="{1A3A2742-2444-4246-87AF-592E50CDE52B}" type="presParOf" srcId="{08B20FE9-3DFF-43B0-939C-547908D37E84}" destId="{D14B6914-C3D8-4AC8-B3D6-541474030C6A}" srcOrd="0" destOrd="0" presId="urn:microsoft.com/office/officeart/2005/8/layout/vList2"/>
    <dgm:cxn modelId="{260CF8D6-7D11-40E1-89A7-27E5FFB7A5E1}" type="presParOf" srcId="{08B20FE9-3DFF-43B0-939C-547908D37E84}" destId="{EA821AF1-D4CD-4537-AFE5-81C7171FEA49}" srcOrd="1" destOrd="0" presId="urn:microsoft.com/office/officeart/2005/8/layout/vList2"/>
    <dgm:cxn modelId="{98AD459D-0436-4C40-893D-35678E74EF2A}" type="presParOf" srcId="{08B20FE9-3DFF-43B0-939C-547908D37E84}" destId="{3E59D99B-3BAF-4B79-9229-7E20C44B998C}" srcOrd="2" destOrd="0" presId="urn:microsoft.com/office/officeart/2005/8/layout/vList2"/>
    <dgm:cxn modelId="{751722D6-263F-4E10-BAC5-3C649036A401}" type="presParOf" srcId="{08B20FE9-3DFF-43B0-939C-547908D37E84}" destId="{0B7F7715-E90A-455D-B162-C7E8979DEFE1}" srcOrd="3" destOrd="0" presId="urn:microsoft.com/office/officeart/2005/8/layout/vList2"/>
    <dgm:cxn modelId="{A50CFADB-2565-41FD-AE93-D261C7508C10}" type="presParOf" srcId="{08B20FE9-3DFF-43B0-939C-547908D37E84}" destId="{9D3E3B69-B478-463B-9F2A-7C41768629C8}"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29BEDE0-FAB5-4B47-99C4-06A3625E010A}"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en-AU"/>
        </a:p>
      </dgm:t>
    </dgm:pt>
    <dgm:pt modelId="{120F0DA4-E12F-4A9D-91D4-2468C64B3046}">
      <dgm:prSet phldrT="[Text]" custT="1"/>
      <dgm:spPr>
        <a:solidFill>
          <a:srgbClr val="458DCF"/>
        </a:solidFill>
      </dgm:spPr>
      <dgm:t>
        <a:bodyPr/>
        <a:lstStyle/>
        <a:p>
          <a:pPr>
            <a:lnSpc>
              <a:spcPct val="114000"/>
            </a:lnSpc>
            <a:spcBef>
              <a:spcPts val="600"/>
            </a:spcBef>
            <a:spcAft>
              <a:spcPts val="600"/>
            </a:spcAft>
          </a:pPr>
          <a:r>
            <a:rPr lang="en-AU" sz="2000" dirty="0"/>
            <a:t>Informing your supervisor of the support required</a:t>
          </a:r>
        </a:p>
      </dgm:t>
    </dgm:pt>
    <dgm:pt modelId="{6532FD51-1C73-41C3-BA63-115CB184305E}" type="parTrans" cxnId="{B952072C-2912-4900-A178-1C044E813614}">
      <dgm:prSet/>
      <dgm:spPr/>
      <dgm:t>
        <a:bodyPr/>
        <a:lstStyle/>
        <a:p>
          <a:pPr>
            <a:lnSpc>
              <a:spcPct val="114000"/>
            </a:lnSpc>
            <a:spcBef>
              <a:spcPts val="600"/>
            </a:spcBef>
            <a:spcAft>
              <a:spcPts val="600"/>
            </a:spcAft>
          </a:pPr>
          <a:endParaRPr lang="en-AU" sz="2000"/>
        </a:p>
      </dgm:t>
    </dgm:pt>
    <dgm:pt modelId="{2BCDC610-806A-4133-91DB-8772F05DAE31}" type="sibTrans" cxnId="{B952072C-2912-4900-A178-1C044E813614}">
      <dgm:prSet/>
      <dgm:spPr/>
      <dgm:t>
        <a:bodyPr/>
        <a:lstStyle/>
        <a:p>
          <a:pPr>
            <a:lnSpc>
              <a:spcPct val="114000"/>
            </a:lnSpc>
            <a:spcBef>
              <a:spcPts val="600"/>
            </a:spcBef>
            <a:spcAft>
              <a:spcPts val="600"/>
            </a:spcAft>
          </a:pPr>
          <a:endParaRPr lang="en-AU" sz="2000"/>
        </a:p>
      </dgm:t>
    </dgm:pt>
    <dgm:pt modelId="{7AD75EE7-26AE-4793-8217-58F1E0CBCC91}">
      <dgm:prSet phldrT="[Text]" custT="1"/>
      <dgm:spPr/>
      <dgm:t>
        <a:bodyPr/>
        <a:lstStyle/>
        <a:p>
          <a:pPr>
            <a:lnSpc>
              <a:spcPct val="114000"/>
            </a:lnSpc>
            <a:spcBef>
              <a:spcPts val="600"/>
            </a:spcBef>
            <a:spcAft>
              <a:spcPts val="600"/>
            </a:spcAft>
          </a:pPr>
          <a:r>
            <a:rPr lang="en-AU" sz="2000" dirty="0"/>
            <a:t>Requesting time off for requested external support</a:t>
          </a:r>
        </a:p>
      </dgm:t>
    </dgm:pt>
    <dgm:pt modelId="{2C01BBDF-4B51-455E-965B-A015222C7446}" type="parTrans" cxnId="{59940824-C688-4E18-A8F0-12A5E79268FA}">
      <dgm:prSet/>
      <dgm:spPr/>
      <dgm:t>
        <a:bodyPr/>
        <a:lstStyle/>
        <a:p>
          <a:pPr>
            <a:lnSpc>
              <a:spcPct val="114000"/>
            </a:lnSpc>
            <a:spcBef>
              <a:spcPts val="600"/>
            </a:spcBef>
            <a:spcAft>
              <a:spcPts val="600"/>
            </a:spcAft>
          </a:pPr>
          <a:endParaRPr lang="en-AU" sz="2000"/>
        </a:p>
      </dgm:t>
    </dgm:pt>
    <dgm:pt modelId="{DE2C2051-AA25-4540-8D94-D40FE69A9461}" type="sibTrans" cxnId="{59940824-C688-4E18-A8F0-12A5E79268FA}">
      <dgm:prSet/>
      <dgm:spPr/>
      <dgm:t>
        <a:bodyPr/>
        <a:lstStyle/>
        <a:p>
          <a:pPr>
            <a:lnSpc>
              <a:spcPct val="114000"/>
            </a:lnSpc>
            <a:spcBef>
              <a:spcPts val="600"/>
            </a:spcBef>
            <a:spcAft>
              <a:spcPts val="600"/>
            </a:spcAft>
          </a:pPr>
          <a:endParaRPr lang="en-AU" sz="2000"/>
        </a:p>
      </dgm:t>
    </dgm:pt>
    <dgm:pt modelId="{89C8300F-1E17-4402-B12D-F1C9890FF1A5}" type="pres">
      <dgm:prSet presAssocID="{E29BEDE0-FAB5-4B47-99C4-06A3625E010A}" presName="Name0" presStyleCnt="0">
        <dgm:presLayoutVars>
          <dgm:chMax val="7"/>
          <dgm:chPref val="7"/>
          <dgm:dir/>
        </dgm:presLayoutVars>
      </dgm:prSet>
      <dgm:spPr/>
    </dgm:pt>
    <dgm:pt modelId="{4E0CBE39-727C-42E8-AA7C-533A6B78A4D9}" type="pres">
      <dgm:prSet presAssocID="{E29BEDE0-FAB5-4B47-99C4-06A3625E010A}" presName="Name1" presStyleCnt="0"/>
      <dgm:spPr/>
    </dgm:pt>
    <dgm:pt modelId="{4E3E8761-BC77-4DD0-AF88-3E416D6D57FF}" type="pres">
      <dgm:prSet presAssocID="{E29BEDE0-FAB5-4B47-99C4-06A3625E010A}" presName="cycle" presStyleCnt="0"/>
      <dgm:spPr/>
    </dgm:pt>
    <dgm:pt modelId="{5D8E5488-57A1-4514-A41E-FD0232D52D0F}" type="pres">
      <dgm:prSet presAssocID="{E29BEDE0-FAB5-4B47-99C4-06A3625E010A}" presName="srcNode" presStyleLbl="node1" presStyleIdx="0" presStyleCnt="2"/>
      <dgm:spPr/>
    </dgm:pt>
    <dgm:pt modelId="{1B352013-A567-4613-A840-C53F9D377EB5}" type="pres">
      <dgm:prSet presAssocID="{E29BEDE0-FAB5-4B47-99C4-06A3625E010A}" presName="conn" presStyleLbl="parChTrans1D2" presStyleIdx="0" presStyleCnt="1"/>
      <dgm:spPr/>
    </dgm:pt>
    <dgm:pt modelId="{2BAF3CB9-0FE4-427C-A9A5-1EB008128F74}" type="pres">
      <dgm:prSet presAssocID="{E29BEDE0-FAB5-4B47-99C4-06A3625E010A}" presName="extraNode" presStyleLbl="node1" presStyleIdx="0" presStyleCnt="2"/>
      <dgm:spPr/>
    </dgm:pt>
    <dgm:pt modelId="{742DDA0C-13ED-4027-842C-C256F960F8CC}" type="pres">
      <dgm:prSet presAssocID="{E29BEDE0-FAB5-4B47-99C4-06A3625E010A}" presName="dstNode" presStyleLbl="node1" presStyleIdx="0" presStyleCnt="2"/>
      <dgm:spPr/>
    </dgm:pt>
    <dgm:pt modelId="{B258CCE3-6A1E-4416-8C07-E9E368A07273}" type="pres">
      <dgm:prSet presAssocID="{120F0DA4-E12F-4A9D-91D4-2468C64B3046}" presName="text_1" presStyleLbl="node1" presStyleIdx="0" presStyleCnt="2">
        <dgm:presLayoutVars>
          <dgm:bulletEnabled val="1"/>
        </dgm:presLayoutVars>
      </dgm:prSet>
      <dgm:spPr/>
    </dgm:pt>
    <dgm:pt modelId="{BB0FBFE5-B5EE-43CB-A5AF-85A1495AE82D}" type="pres">
      <dgm:prSet presAssocID="{120F0DA4-E12F-4A9D-91D4-2468C64B3046}" presName="accent_1" presStyleCnt="0"/>
      <dgm:spPr/>
    </dgm:pt>
    <dgm:pt modelId="{F2EB119B-978D-4B66-BA54-7D50E177395A}" type="pres">
      <dgm:prSet presAssocID="{120F0DA4-E12F-4A9D-91D4-2468C64B3046}" presName="accentRepeatNode" presStyleLbl="solidFgAcc1" presStyleIdx="0" presStyleCnt="2"/>
      <dgm:spPr/>
    </dgm:pt>
    <dgm:pt modelId="{9868D606-6667-4D84-9413-AF3DBCE321EC}" type="pres">
      <dgm:prSet presAssocID="{7AD75EE7-26AE-4793-8217-58F1E0CBCC91}" presName="text_2" presStyleLbl="node1" presStyleIdx="1" presStyleCnt="2">
        <dgm:presLayoutVars>
          <dgm:bulletEnabled val="1"/>
        </dgm:presLayoutVars>
      </dgm:prSet>
      <dgm:spPr/>
    </dgm:pt>
    <dgm:pt modelId="{0DCB2FA9-AF3E-41A5-9DEF-738838CF548D}" type="pres">
      <dgm:prSet presAssocID="{7AD75EE7-26AE-4793-8217-58F1E0CBCC91}" presName="accent_2" presStyleCnt="0"/>
      <dgm:spPr/>
    </dgm:pt>
    <dgm:pt modelId="{9008403A-526C-40D4-8B4C-E1DD41E41974}" type="pres">
      <dgm:prSet presAssocID="{7AD75EE7-26AE-4793-8217-58F1E0CBCC91}" presName="accentRepeatNode" presStyleLbl="solidFgAcc1" presStyleIdx="1" presStyleCnt="2"/>
      <dgm:spPr/>
    </dgm:pt>
  </dgm:ptLst>
  <dgm:cxnLst>
    <dgm:cxn modelId="{59940824-C688-4E18-A8F0-12A5E79268FA}" srcId="{E29BEDE0-FAB5-4B47-99C4-06A3625E010A}" destId="{7AD75EE7-26AE-4793-8217-58F1E0CBCC91}" srcOrd="1" destOrd="0" parTransId="{2C01BBDF-4B51-455E-965B-A015222C7446}" sibTransId="{DE2C2051-AA25-4540-8D94-D40FE69A9461}"/>
    <dgm:cxn modelId="{B952072C-2912-4900-A178-1C044E813614}" srcId="{E29BEDE0-FAB5-4B47-99C4-06A3625E010A}" destId="{120F0DA4-E12F-4A9D-91D4-2468C64B3046}" srcOrd="0" destOrd="0" parTransId="{6532FD51-1C73-41C3-BA63-115CB184305E}" sibTransId="{2BCDC610-806A-4133-91DB-8772F05DAE31}"/>
    <dgm:cxn modelId="{E290193F-4D19-4127-A52D-AD050425CD77}" type="presOf" srcId="{7AD75EE7-26AE-4793-8217-58F1E0CBCC91}" destId="{9868D606-6667-4D84-9413-AF3DBCE321EC}" srcOrd="0" destOrd="0" presId="urn:microsoft.com/office/officeart/2008/layout/VerticalCurvedList"/>
    <dgm:cxn modelId="{26794085-C03F-462E-AE0E-D4D6FBEB86C2}" type="presOf" srcId="{E29BEDE0-FAB5-4B47-99C4-06A3625E010A}" destId="{89C8300F-1E17-4402-B12D-F1C9890FF1A5}" srcOrd="0" destOrd="0" presId="urn:microsoft.com/office/officeart/2008/layout/VerticalCurvedList"/>
    <dgm:cxn modelId="{D95D0E9A-B7DD-4087-9C7A-DD3672256264}" type="presOf" srcId="{120F0DA4-E12F-4A9D-91D4-2468C64B3046}" destId="{B258CCE3-6A1E-4416-8C07-E9E368A07273}" srcOrd="0" destOrd="0" presId="urn:microsoft.com/office/officeart/2008/layout/VerticalCurvedList"/>
    <dgm:cxn modelId="{A6B82ED7-F5B2-460A-8A54-6819464CD986}" type="presOf" srcId="{2BCDC610-806A-4133-91DB-8772F05DAE31}" destId="{1B352013-A567-4613-A840-C53F9D377EB5}" srcOrd="0" destOrd="0" presId="urn:microsoft.com/office/officeart/2008/layout/VerticalCurvedList"/>
    <dgm:cxn modelId="{5F5A30E3-5775-4EF0-A91B-C96719963EBD}" type="presParOf" srcId="{89C8300F-1E17-4402-B12D-F1C9890FF1A5}" destId="{4E0CBE39-727C-42E8-AA7C-533A6B78A4D9}" srcOrd="0" destOrd="0" presId="urn:microsoft.com/office/officeart/2008/layout/VerticalCurvedList"/>
    <dgm:cxn modelId="{7488E683-AE7F-4ADF-AB66-D7F95970F138}" type="presParOf" srcId="{4E0CBE39-727C-42E8-AA7C-533A6B78A4D9}" destId="{4E3E8761-BC77-4DD0-AF88-3E416D6D57FF}" srcOrd="0" destOrd="0" presId="urn:microsoft.com/office/officeart/2008/layout/VerticalCurvedList"/>
    <dgm:cxn modelId="{04A58D70-3163-4B10-B661-099A106E0EBD}" type="presParOf" srcId="{4E3E8761-BC77-4DD0-AF88-3E416D6D57FF}" destId="{5D8E5488-57A1-4514-A41E-FD0232D52D0F}" srcOrd="0" destOrd="0" presId="urn:microsoft.com/office/officeart/2008/layout/VerticalCurvedList"/>
    <dgm:cxn modelId="{9D310818-21CE-48D1-BDA7-84B3B5F74BDC}" type="presParOf" srcId="{4E3E8761-BC77-4DD0-AF88-3E416D6D57FF}" destId="{1B352013-A567-4613-A840-C53F9D377EB5}" srcOrd="1" destOrd="0" presId="urn:microsoft.com/office/officeart/2008/layout/VerticalCurvedList"/>
    <dgm:cxn modelId="{262582DC-817B-45BD-929A-37D28E5899E5}" type="presParOf" srcId="{4E3E8761-BC77-4DD0-AF88-3E416D6D57FF}" destId="{2BAF3CB9-0FE4-427C-A9A5-1EB008128F74}" srcOrd="2" destOrd="0" presId="urn:microsoft.com/office/officeart/2008/layout/VerticalCurvedList"/>
    <dgm:cxn modelId="{461DB3B2-B3AA-449A-95AA-91B72A1298F9}" type="presParOf" srcId="{4E3E8761-BC77-4DD0-AF88-3E416D6D57FF}" destId="{742DDA0C-13ED-4027-842C-C256F960F8CC}" srcOrd="3" destOrd="0" presId="urn:microsoft.com/office/officeart/2008/layout/VerticalCurvedList"/>
    <dgm:cxn modelId="{94E69270-EF51-4697-A972-AE86EEBD1D51}" type="presParOf" srcId="{4E0CBE39-727C-42E8-AA7C-533A6B78A4D9}" destId="{B258CCE3-6A1E-4416-8C07-E9E368A07273}" srcOrd="1" destOrd="0" presId="urn:microsoft.com/office/officeart/2008/layout/VerticalCurvedList"/>
    <dgm:cxn modelId="{68C5DFA3-56A3-409B-B81D-C203C5E67CBA}" type="presParOf" srcId="{4E0CBE39-727C-42E8-AA7C-533A6B78A4D9}" destId="{BB0FBFE5-B5EE-43CB-A5AF-85A1495AE82D}" srcOrd="2" destOrd="0" presId="urn:microsoft.com/office/officeart/2008/layout/VerticalCurvedList"/>
    <dgm:cxn modelId="{30685FE9-FEBD-4379-9BED-7E7ACD1A2AF1}" type="presParOf" srcId="{BB0FBFE5-B5EE-43CB-A5AF-85A1495AE82D}" destId="{F2EB119B-978D-4B66-BA54-7D50E177395A}" srcOrd="0" destOrd="0" presId="urn:microsoft.com/office/officeart/2008/layout/VerticalCurvedList"/>
    <dgm:cxn modelId="{E2F395AA-5D34-4EA5-965A-0F6EC3D1A947}" type="presParOf" srcId="{4E0CBE39-727C-42E8-AA7C-533A6B78A4D9}" destId="{9868D606-6667-4D84-9413-AF3DBCE321EC}" srcOrd="3" destOrd="0" presId="urn:microsoft.com/office/officeart/2008/layout/VerticalCurvedList"/>
    <dgm:cxn modelId="{62EBD1C6-568A-4D5E-9BB0-66E311E5E520}" type="presParOf" srcId="{4E0CBE39-727C-42E8-AA7C-533A6B78A4D9}" destId="{0DCB2FA9-AF3E-41A5-9DEF-738838CF548D}" srcOrd="4" destOrd="0" presId="urn:microsoft.com/office/officeart/2008/layout/VerticalCurvedList"/>
    <dgm:cxn modelId="{C8D2D3CC-C029-49BE-8603-46BD631E5385}" type="presParOf" srcId="{0DCB2FA9-AF3E-41A5-9DEF-738838CF548D}" destId="{9008403A-526C-40D4-8B4C-E1DD41E4197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14B6914-C3D8-4AC8-B3D6-541474030C6A}">
      <dsp:nvSpPr>
        <dsp:cNvPr id="0" name=""/>
        <dsp:cNvSpPr/>
      </dsp:nvSpPr>
      <dsp:spPr>
        <a:xfrm>
          <a:off x="0" y="481"/>
          <a:ext cx="9939881" cy="767520"/>
        </a:xfrm>
        <a:prstGeom prst="round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114000"/>
            </a:lnSpc>
            <a:spcBef>
              <a:spcPct val="0"/>
            </a:spcBef>
            <a:spcAft>
              <a:spcPts val="600"/>
            </a:spcAft>
            <a:buNone/>
          </a:pPr>
          <a:r>
            <a:rPr lang="en-AU" sz="2000" kern="1200" dirty="0"/>
            <a:t>Communicating the support you requested</a:t>
          </a:r>
        </a:p>
      </dsp:txBody>
      <dsp:txXfrm>
        <a:off x="37467" y="37948"/>
        <a:ext cx="9864947" cy="692586"/>
      </dsp:txXfrm>
    </dsp:sp>
    <dsp:sp modelId="{3E59D99B-3BAF-4B79-9229-7E20C44B998C}">
      <dsp:nvSpPr>
        <dsp:cNvPr id="0" name=""/>
        <dsp:cNvSpPr/>
      </dsp:nvSpPr>
      <dsp:spPr>
        <a:xfrm>
          <a:off x="0" y="886081"/>
          <a:ext cx="9939881" cy="767520"/>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114000"/>
            </a:lnSpc>
            <a:spcBef>
              <a:spcPct val="0"/>
            </a:spcBef>
            <a:spcAft>
              <a:spcPts val="600"/>
            </a:spcAft>
            <a:buNone/>
          </a:pPr>
          <a:r>
            <a:rPr lang="en-AU" sz="2000" kern="1200" dirty="0"/>
            <a:t>Documenting the support you requested</a:t>
          </a:r>
        </a:p>
      </dsp:txBody>
      <dsp:txXfrm>
        <a:off x="37467" y="923548"/>
        <a:ext cx="9864947" cy="692586"/>
      </dsp:txXfrm>
    </dsp:sp>
    <dsp:sp modelId="{9D3E3B69-B478-463B-9F2A-7C41768629C8}">
      <dsp:nvSpPr>
        <dsp:cNvPr id="0" name=""/>
        <dsp:cNvSpPr/>
      </dsp:nvSpPr>
      <dsp:spPr>
        <a:xfrm>
          <a:off x="0" y="1771681"/>
          <a:ext cx="9939881" cy="76752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114000"/>
            </a:lnSpc>
            <a:spcBef>
              <a:spcPct val="0"/>
            </a:spcBef>
            <a:spcAft>
              <a:spcPts val="600"/>
            </a:spcAft>
            <a:buNone/>
          </a:pPr>
          <a:r>
            <a:rPr lang="en-AU" sz="2000" kern="1200" dirty="0"/>
            <a:t>Addressing the recommendations for the support you requested</a:t>
          </a:r>
        </a:p>
      </dsp:txBody>
      <dsp:txXfrm>
        <a:off x="37467" y="1809148"/>
        <a:ext cx="9864947" cy="6925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352013-A567-4613-A840-C53F9D377EB5}">
      <dsp:nvSpPr>
        <dsp:cNvPr id="0" name=""/>
        <dsp:cNvSpPr/>
      </dsp:nvSpPr>
      <dsp:spPr>
        <a:xfrm>
          <a:off x="-2829615" y="-438784"/>
          <a:ext cx="3397249" cy="3397249"/>
        </a:xfrm>
        <a:prstGeom prst="blockArc">
          <a:avLst>
            <a:gd name="adj1" fmla="val 18900000"/>
            <a:gd name="adj2" fmla="val 2700000"/>
            <a:gd name="adj3" fmla="val 636"/>
          </a:avLst>
        </a:pr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258CCE3-6A1E-4416-8C07-E9E368A07273}">
      <dsp:nvSpPr>
        <dsp:cNvPr id="0" name=""/>
        <dsp:cNvSpPr/>
      </dsp:nvSpPr>
      <dsp:spPr>
        <a:xfrm>
          <a:off x="463180" y="359961"/>
          <a:ext cx="9371742" cy="719822"/>
        </a:xfrm>
        <a:prstGeom prst="rect">
          <a:avLst/>
        </a:prstGeom>
        <a:solidFill>
          <a:srgbClr val="458DCF"/>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359" tIns="50800" rIns="50800" bIns="50800" numCol="1" spcCol="1270" anchor="ctr" anchorCtr="0">
          <a:noAutofit/>
        </a:bodyPr>
        <a:lstStyle/>
        <a:p>
          <a:pPr marL="0" lvl="0" indent="0" algn="l" defTabSz="889000">
            <a:lnSpc>
              <a:spcPct val="114000"/>
            </a:lnSpc>
            <a:spcBef>
              <a:spcPct val="0"/>
            </a:spcBef>
            <a:spcAft>
              <a:spcPts val="600"/>
            </a:spcAft>
            <a:buNone/>
          </a:pPr>
          <a:r>
            <a:rPr lang="en-AU" sz="2000" kern="1200" dirty="0"/>
            <a:t>Informing your supervisor of the support required</a:t>
          </a:r>
        </a:p>
      </dsp:txBody>
      <dsp:txXfrm>
        <a:off x="463180" y="359961"/>
        <a:ext cx="9371742" cy="719822"/>
      </dsp:txXfrm>
    </dsp:sp>
    <dsp:sp modelId="{F2EB119B-978D-4B66-BA54-7D50E177395A}">
      <dsp:nvSpPr>
        <dsp:cNvPr id="0" name=""/>
        <dsp:cNvSpPr/>
      </dsp:nvSpPr>
      <dsp:spPr>
        <a:xfrm>
          <a:off x="13291" y="269983"/>
          <a:ext cx="899777" cy="899777"/>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868D606-6667-4D84-9413-AF3DBCE321EC}">
      <dsp:nvSpPr>
        <dsp:cNvPr id="0" name=""/>
        <dsp:cNvSpPr/>
      </dsp:nvSpPr>
      <dsp:spPr>
        <a:xfrm>
          <a:off x="463180" y="1439896"/>
          <a:ext cx="9371742" cy="719822"/>
        </a:xfrm>
        <a:prstGeom prst="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359" tIns="50800" rIns="50800" bIns="50800" numCol="1" spcCol="1270" anchor="ctr" anchorCtr="0">
          <a:noAutofit/>
        </a:bodyPr>
        <a:lstStyle/>
        <a:p>
          <a:pPr marL="0" lvl="0" indent="0" algn="l" defTabSz="889000">
            <a:lnSpc>
              <a:spcPct val="114000"/>
            </a:lnSpc>
            <a:spcBef>
              <a:spcPct val="0"/>
            </a:spcBef>
            <a:spcAft>
              <a:spcPts val="600"/>
            </a:spcAft>
            <a:buNone/>
          </a:pPr>
          <a:r>
            <a:rPr lang="en-AU" sz="2000" kern="1200" dirty="0"/>
            <a:t>Requesting time off for requested external support</a:t>
          </a:r>
        </a:p>
      </dsp:txBody>
      <dsp:txXfrm>
        <a:off x="463180" y="1439896"/>
        <a:ext cx="9371742" cy="719822"/>
      </dsp:txXfrm>
    </dsp:sp>
    <dsp:sp modelId="{9008403A-526C-40D4-8B4C-E1DD41E41974}">
      <dsp:nvSpPr>
        <dsp:cNvPr id="0" name=""/>
        <dsp:cNvSpPr/>
      </dsp:nvSpPr>
      <dsp:spPr>
        <a:xfrm>
          <a:off x="13291" y="1349918"/>
          <a:ext cx="899777" cy="899777"/>
        </a:xfrm>
        <a:prstGeom prst="ellipse">
          <a:avLst/>
        </a:prstGeom>
        <a:solidFill>
          <a:schemeClr val="lt1">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png>
</file>

<file path=ppt/media/image14.svg>
</file>

<file path=ppt/media/image15.png>
</file>

<file path=ppt/media/image16.svg>
</file>

<file path=ppt/media/image2.png>
</file>

<file path=ppt/media/image3.png>
</file>

<file path=ppt/media/image4.png>
</file>

<file path=ppt/media/image5.jpeg>
</file>

<file path=ppt/media/image6.jp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8D74F5-BFFC-49A8-BEA3-D3B9E27DB8B6}" type="datetimeFigureOut">
              <a:rPr lang="en-AU" smtClean="0"/>
              <a:t>18/12/2023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33358D-C650-456A-9DE2-8475F357B697}" type="slidenum">
              <a:rPr lang="en-AU" smtClean="0"/>
              <a:t>‹#›</a:t>
            </a:fld>
            <a:endParaRPr lang="en-AU"/>
          </a:p>
        </p:txBody>
      </p:sp>
    </p:spTree>
    <p:extLst>
      <p:ext uri="{BB962C8B-B14F-4D97-AF65-F5344CB8AC3E}">
        <p14:creationId xmlns:p14="http://schemas.microsoft.com/office/powerpoint/2010/main" val="4137240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3A6DF6-5E2A-4BB8-899B-5984CAA384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84C1944C-BEB3-44DF-B0F8-55FF2991B7F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D2482CCF-7D00-4F78-A0E6-6B1E2082893F}"/>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6E6A1420-D9A7-473B-A3C4-269EE93B9A8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F1C8403D-C275-49DC-9C0D-679FD2910D0F}"/>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088665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35DD6-4D3D-48DD-87F1-E5204F33049A}"/>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E2C7A89A-1E74-48D0-A131-038452D7E8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B2471DEE-3E36-41F6-8596-36AFD03F6E6D}"/>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4A7C78C0-7938-4D04-B49C-AD415BAE81C9}"/>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0DBEC957-EC4D-4E5F-9B9B-2AC029C536E8}"/>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27290270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59823D-6D21-46E9-9177-020926DCD6B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8C75580A-517C-4BCE-92B9-D43502C7E9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25CFA425-9B51-4FF9-BF50-9B8FBFB968D6}"/>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2843CFBB-19D8-4313-B299-C7B53770CB94}"/>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F76772DF-4473-4110-8693-86B5540A1FC6}"/>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4179874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54B36-13A7-4315-97B2-F24DA0CC7A31}"/>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751C7B94-CD0E-4430-BBFA-EF27354694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1EC99AD4-0F8C-4EFC-AB94-A5F40BB6BE98}"/>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FB19CA9F-2237-49C2-80A7-84EED7D12F86}"/>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C12952F0-1097-49CD-9EAD-B6F343ABD995}"/>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9226753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8BCB64-A40A-4349-9492-6B4721FDEF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4BDEB3BA-5928-405F-8547-9B2A923F19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7704E9-D2F8-480E-B79C-77719EFF6669}"/>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B7B8E8F0-9467-4B20-925B-14D667A7AAAD}"/>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71761DC3-D381-4F44-B5A0-857B0D7BF1C5}"/>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201923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BFEA1-D975-4DDB-A778-AE25C6764409}"/>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9A1EDA93-EA1B-42A8-9E58-971B13504EE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F5365A83-F206-44CB-9860-DB5A725DCFE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96D478FB-A815-42B3-9DC0-F69A44BC0132}"/>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6" name="Footer Placeholder 5">
            <a:extLst>
              <a:ext uri="{FF2B5EF4-FFF2-40B4-BE49-F238E27FC236}">
                <a16:creationId xmlns:a16="http://schemas.microsoft.com/office/drawing/2014/main" id="{47EB8E6F-5EDE-46BD-804F-87A87E979920}"/>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7409D8F3-5953-4070-90CC-CF96760B1AC9}"/>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11941571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1146B-3969-480A-B012-DB2A772F1521}"/>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840CF783-85C4-4224-A54C-F4D26300CF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32C1F0-C703-425A-96DD-6CE31D566F4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F39D0996-A55C-46A3-A814-64F83AE7D9E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91F1356-972A-4974-93F9-3F024FA5BA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FEEC60D7-9FAF-43ED-8ECF-1D5E20F2C188}"/>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8" name="Footer Placeholder 7">
            <a:extLst>
              <a:ext uri="{FF2B5EF4-FFF2-40B4-BE49-F238E27FC236}">
                <a16:creationId xmlns:a16="http://schemas.microsoft.com/office/drawing/2014/main" id="{313926DD-89F7-443B-B7A0-696D6F5696CD}"/>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62A7E74A-767D-4888-BCB9-7101B3AAFB8C}"/>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627614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5E008-E474-4591-9E28-D3105AD797D5}"/>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A1187900-50D3-4194-B5F0-B05DBF098403}"/>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4" name="Footer Placeholder 3">
            <a:extLst>
              <a:ext uri="{FF2B5EF4-FFF2-40B4-BE49-F238E27FC236}">
                <a16:creationId xmlns:a16="http://schemas.microsoft.com/office/drawing/2014/main" id="{CC4A37C6-41A8-42BE-99C1-4F02D5D17EE0}"/>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AB13B5D1-2419-4621-BA0D-ADFA473B8BE6}"/>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387714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58DCA6-79D4-46B8-8324-EC33978A7E03}"/>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3" name="Footer Placeholder 2">
            <a:extLst>
              <a:ext uri="{FF2B5EF4-FFF2-40B4-BE49-F238E27FC236}">
                <a16:creationId xmlns:a16="http://schemas.microsoft.com/office/drawing/2014/main" id="{1B822C8B-5CE9-4403-ABEC-95DBBBD98D48}"/>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4FE3F9A0-DA96-4726-BEF1-34676180468E}"/>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7967747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6AB1A-105F-46DA-B7A8-CD10661EDE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87C6A845-15D0-4046-A20C-C14FE88423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70F27B94-9906-4670-B544-A8EFD00EE9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C0E578-E9CA-42BE-A1C3-F541CD0B088A}"/>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6" name="Footer Placeholder 5">
            <a:extLst>
              <a:ext uri="{FF2B5EF4-FFF2-40B4-BE49-F238E27FC236}">
                <a16:creationId xmlns:a16="http://schemas.microsoft.com/office/drawing/2014/main" id="{8852BECA-E3CB-4CEE-8137-A02FA2D8C8A9}"/>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FAA083C5-93B8-4BB2-9FC4-B194BA31C930}"/>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3858900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888E7-5EF3-4977-9956-B22E65CCFB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244EFAAB-CF75-4A2A-8E43-62525CD7B3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D22F1A5A-01A9-4E5A-8B3F-26D044CFFB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19F5C2-7A85-4564-80AF-16C1C35A63EE}"/>
              </a:ext>
            </a:extLst>
          </p:cNvPr>
          <p:cNvSpPr>
            <a:spLocks noGrp="1"/>
          </p:cNvSpPr>
          <p:nvPr>
            <p:ph type="dt" sz="half" idx="10"/>
          </p:nvPr>
        </p:nvSpPr>
        <p:spPr/>
        <p:txBody>
          <a:bodyPr/>
          <a:lstStyle/>
          <a:p>
            <a:fld id="{058A73EA-6C95-48DB-8B02-8091F656B4DC}" type="datetimeFigureOut">
              <a:rPr lang="en-PH" smtClean="0"/>
              <a:pPr/>
              <a:t>18/12/2023</a:t>
            </a:fld>
            <a:endParaRPr lang="en-PH"/>
          </a:p>
        </p:txBody>
      </p:sp>
      <p:sp>
        <p:nvSpPr>
          <p:cNvPr id="6" name="Footer Placeholder 5">
            <a:extLst>
              <a:ext uri="{FF2B5EF4-FFF2-40B4-BE49-F238E27FC236}">
                <a16:creationId xmlns:a16="http://schemas.microsoft.com/office/drawing/2014/main" id="{A75FF84D-BB9D-4940-8D59-59B6AD4AB0CE}"/>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2468FFFF-A69B-496F-9342-3801B419497E}"/>
              </a:ext>
            </a:extLst>
          </p:cNvPr>
          <p:cNvSpPr>
            <a:spLocks noGrp="1"/>
          </p:cNvSpPr>
          <p:nvPr>
            <p:ph type="sldNum" sz="quarter" idx="12"/>
          </p:nvPr>
        </p:nvSpPr>
        <p:spPr/>
        <p:txBody>
          <a:bodyPr/>
          <a:lstStyle/>
          <a:p>
            <a:fld id="{9D251B86-6D45-49A2-8C9C-A8B32585C558}" type="slidenum">
              <a:rPr lang="en-PH" smtClean="0"/>
              <a:pPr/>
              <a:t>‹#›</a:t>
            </a:fld>
            <a:endParaRPr lang="en-PH"/>
          </a:p>
        </p:txBody>
      </p:sp>
    </p:spTree>
    <p:extLst>
      <p:ext uri="{BB962C8B-B14F-4D97-AF65-F5344CB8AC3E}">
        <p14:creationId xmlns:p14="http://schemas.microsoft.com/office/powerpoint/2010/main" val="299043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785E9E-CEFB-404F-B538-64D8A89AD7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BA15AD11-B403-4885-A432-F735F3B855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8D227E53-6C27-42FA-8736-56AFD1CBB15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8A73EA-6C95-48DB-8B02-8091F656B4DC}" type="datetimeFigureOut">
              <a:rPr lang="en-PH" smtClean="0"/>
              <a:pPr/>
              <a:t>18/12/2023</a:t>
            </a:fld>
            <a:endParaRPr lang="en-PH"/>
          </a:p>
        </p:txBody>
      </p:sp>
      <p:sp>
        <p:nvSpPr>
          <p:cNvPr id="5" name="Footer Placeholder 4">
            <a:extLst>
              <a:ext uri="{FF2B5EF4-FFF2-40B4-BE49-F238E27FC236}">
                <a16:creationId xmlns:a16="http://schemas.microsoft.com/office/drawing/2014/main" id="{63828CDA-890D-4AA2-BC27-A382DBE03C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03BF0E2A-A3B0-482E-8BF0-3024A947CE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251B86-6D45-49A2-8C9C-A8B32585C558}" type="slidenum">
              <a:rPr lang="en-PH" smtClean="0"/>
              <a:pPr/>
              <a:t>‹#›</a:t>
            </a:fld>
            <a:endParaRPr lang="en-PH"/>
          </a:p>
        </p:txBody>
      </p:sp>
    </p:spTree>
    <p:extLst>
      <p:ext uri="{BB962C8B-B14F-4D97-AF65-F5344CB8AC3E}">
        <p14:creationId xmlns:p14="http://schemas.microsoft.com/office/powerpoint/2010/main" val="393981761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4.png"/></Relationships>
</file>

<file path=ppt/slides/_rels/slide2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Layout" Target="../diagrams/layout2.xml"/><Relationship Id="rId7" Type="http://schemas.openxmlformats.org/officeDocument/2006/relationships/image" Target="../media/image2.pn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 Id="rId9" Type="http://schemas.openxmlformats.org/officeDocument/2006/relationships/image" Target="../media/image4.pn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5">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0FF72767-8E3C-4A64-873A-FAC465367D06}"/>
              </a:ext>
            </a:extLst>
          </p:cNvPr>
          <p:cNvPicPr>
            <a:picLocks noChangeAspect="1"/>
          </p:cNvPicPr>
          <p:nvPr/>
        </p:nvPicPr>
        <p:blipFill>
          <a:blip r:embed="rId2">
            <a:extLst>
              <a:ext uri="{28A0092B-C50C-407E-A947-70E740481C1C}">
                <a14:useLocalDpi xmlns:a14="http://schemas.microsoft.com/office/drawing/2010/main" val="0"/>
              </a:ext>
            </a:extLst>
          </a:blip>
          <a:srcRect t="7892" b="7892"/>
          <a:stretch/>
        </p:blipFill>
        <p:spPr>
          <a:xfrm>
            <a:off x="20" y="10"/>
            <a:ext cx="12191981" cy="6857990"/>
          </a:xfrm>
          <a:prstGeom prst="rect">
            <a:avLst/>
          </a:prstGeom>
        </p:spPr>
      </p:pic>
      <p:sp>
        <p:nvSpPr>
          <p:cNvPr id="28" name="Rectangle 27">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26C08C4-900E-47A5-A5C9-CBC25C60966A}"/>
              </a:ext>
            </a:extLst>
          </p:cNvPr>
          <p:cNvSpPr>
            <a:spLocks noGrp="1"/>
          </p:cNvSpPr>
          <p:nvPr>
            <p:ph type="ctrTitle"/>
          </p:nvPr>
        </p:nvSpPr>
        <p:spPr>
          <a:xfrm>
            <a:off x="404553" y="3091928"/>
            <a:ext cx="9078562" cy="2387600"/>
          </a:xfrm>
        </p:spPr>
        <p:txBody>
          <a:bodyPr>
            <a:normAutofit/>
          </a:bodyPr>
          <a:lstStyle/>
          <a:p>
            <a:pPr algn="l"/>
            <a:r>
              <a:rPr lang="en-US" sz="5100" dirty="0">
                <a:latin typeface="+mn-lt"/>
              </a:rPr>
              <a:t>Implement self-care strategies</a:t>
            </a:r>
            <a:endParaRPr lang="en-PH" sz="5100" dirty="0">
              <a:latin typeface="+mn-lt"/>
            </a:endParaRPr>
          </a:p>
        </p:txBody>
      </p:sp>
      <p:sp>
        <p:nvSpPr>
          <p:cNvPr id="30" name="Rectangle: Rounded Corners 29">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C125ADC1-FACE-4BB7-9E27-CC7A9875370F}"/>
              </a:ext>
            </a:extLst>
          </p:cNvPr>
          <p:cNvSpPr>
            <a:spLocks noGrp="1"/>
          </p:cNvSpPr>
          <p:nvPr>
            <p:ph type="subTitle" idx="1"/>
          </p:nvPr>
        </p:nvSpPr>
        <p:spPr>
          <a:xfrm>
            <a:off x="404553" y="5624945"/>
            <a:ext cx="9078562" cy="592975"/>
          </a:xfrm>
        </p:spPr>
        <p:txBody>
          <a:bodyPr anchor="ctr">
            <a:normAutofit/>
          </a:bodyPr>
          <a:lstStyle/>
          <a:p>
            <a:pPr algn="l"/>
            <a:r>
              <a:rPr lang="en-US" dirty="0"/>
              <a:t>CHCAGE013 - Work effectively in aged care (Release 1)</a:t>
            </a:r>
          </a:p>
        </p:txBody>
      </p:sp>
    </p:spTree>
    <p:extLst>
      <p:ext uri="{BB962C8B-B14F-4D97-AF65-F5344CB8AC3E}">
        <p14:creationId xmlns:p14="http://schemas.microsoft.com/office/powerpoint/2010/main" val="3422034067"/>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52596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monitor your stress levels, you can try the following steps:</a:t>
            </a:r>
          </a:p>
          <a:p>
            <a:pPr marL="457200" indent="-457200">
              <a:lnSpc>
                <a:spcPct val="114000"/>
              </a:lnSpc>
              <a:spcBef>
                <a:spcPts val="600"/>
              </a:spcBef>
              <a:spcAft>
                <a:spcPts val="600"/>
              </a:spcAft>
              <a:buClr>
                <a:srgbClr val="1C96D3"/>
              </a:buClr>
              <a:buFont typeface="+mj-lt"/>
              <a:buAutoNum type="arabicPeriod" startAt="2"/>
            </a:pPr>
            <a:r>
              <a:rPr lang="en-US" sz="2200" dirty="0">
                <a:solidFill>
                  <a:schemeClr val="tx1">
                    <a:lumMod val="75000"/>
                    <a:lumOff val="25000"/>
                  </a:schemeClr>
                </a:solidFill>
              </a:rPr>
              <a:t>Assign a rating scale for your stress level</a:t>
            </a:r>
          </a:p>
          <a:p>
            <a:pPr marL="457200" lvl="1" indent="0">
              <a:lnSpc>
                <a:spcPct val="114000"/>
              </a:lnSpc>
              <a:spcBef>
                <a:spcPts val="600"/>
              </a:spcBef>
              <a:spcAft>
                <a:spcPts val="600"/>
              </a:spcAft>
              <a:buClr>
                <a:srgbClr val="1C96D3"/>
              </a:buClr>
              <a:buNone/>
            </a:pPr>
            <a:r>
              <a:rPr lang="en-US" sz="2200" dirty="0">
                <a:solidFill>
                  <a:schemeClr val="tx1">
                    <a:lumMod val="75000"/>
                    <a:lumOff val="25000"/>
                  </a:schemeClr>
                </a:solidFill>
              </a:rPr>
              <a:t>Stress is subjective. This means only you can determine how much stress you are experiencing. Assigning a personal rating scale for your stress level can help you monitor it.</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Content Placeholder 14">
            <a:extLst>
              <a:ext uri="{FF2B5EF4-FFF2-40B4-BE49-F238E27FC236}">
                <a16:creationId xmlns:a16="http://schemas.microsoft.com/office/drawing/2014/main" id="{451E52C1-B5E9-4EDC-96DD-AD2789DDCDC2}"/>
              </a:ext>
            </a:extLst>
          </p:cNvPr>
          <p:cNvPicPr>
            <a:picLocks/>
          </p:cNvPicPr>
          <p:nvPr/>
        </p:nvPicPr>
        <p:blipFill>
          <a:blip r:embed="rId3">
            <a:extLst>
              <a:ext uri="{28A0092B-C50C-407E-A947-70E740481C1C}">
                <a14:useLocalDpi xmlns:a14="http://schemas.microsoft.com/office/drawing/2010/main" val="0"/>
              </a:ext>
            </a:extLst>
          </a:blip>
          <a:srcRect l="12677" r="12677"/>
          <a:stretch/>
        </p:blipFill>
        <p:spPr bwMode="auto">
          <a:xfrm>
            <a:off x="6172102" y="1959851"/>
            <a:ext cx="5257800" cy="3436114"/>
          </a:xfrm>
          <a:prstGeom prst="rect">
            <a:avLst/>
          </a:prstGeom>
          <a:noFill/>
          <a:ln>
            <a:noFill/>
          </a:ln>
        </p:spPr>
      </p:pic>
      <p:sp>
        <p:nvSpPr>
          <p:cNvPr id="7" name="Rectangle 6">
            <a:extLst>
              <a:ext uri="{FF2B5EF4-FFF2-40B4-BE49-F238E27FC236}">
                <a16:creationId xmlns:a16="http://schemas.microsoft.com/office/drawing/2014/main" id="{9E50C563-9D8A-9BE0-E48F-27A63EE17867}"/>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8" name="Picture 7">
            <a:extLst>
              <a:ext uri="{FF2B5EF4-FFF2-40B4-BE49-F238E27FC236}">
                <a16:creationId xmlns:a16="http://schemas.microsoft.com/office/drawing/2014/main" id="{900E090F-8D77-4C57-8B3F-9DF6770FFE3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7C636A63-E381-48D3-B169-3B4536920D4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7C4552D1-614B-457F-A241-43A23B2DA6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BB321E6A-C5FB-4062-8D03-1A1921A9431F}"/>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0B28917-754D-4D39-B285-C949909CC954}"/>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677932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10086974" cy="4351338"/>
          </a:xfrm>
        </p:spPr>
        <p:txBody>
          <a:bodyPr>
            <a:normAutofit/>
          </a:bodyPr>
          <a:lstStyle/>
          <a:p>
            <a:pPr marL="0" marR="0" lvl="0" indent="0" algn="l" defTabSz="914400" rtl="0" eaLnBrk="1" fontAlgn="auto" latinLnBrk="0" hangingPunct="1">
              <a:lnSpc>
                <a:spcPct val="114000"/>
              </a:lnSpc>
              <a:spcBef>
                <a:spcPts val="600"/>
              </a:spcBef>
              <a:spcAft>
                <a:spcPts val="600"/>
              </a:spcAft>
              <a:buClr>
                <a:srgbClr val="1C96D3"/>
              </a:buClr>
              <a:buSzTx/>
              <a:buFont typeface="Arial" panose="020B0604020202020204" pitchFamily="34" charset="0"/>
              <a:buNone/>
              <a:tabLst/>
              <a:defRPr/>
            </a:pPr>
            <a:r>
              <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To monitor your stress levels, you can try the following steps:</a:t>
            </a:r>
          </a:p>
          <a:p>
            <a:pPr marL="457200" indent="-457200">
              <a:lnSpc>
                <a:spcPct val="114000"/>
              </a:lnSpc>
              <a:spcBef>
                <a:spcPts val="600"/>
              </a:spcBef>
              <a:spcAft>
                <a:spcPts val="600"/>
              </a:spcAft>
              <a:buClr>
                <a:srgbClr val="1C96D3"/>
              </a:buClr>
              <a:buFont typeface="+mj-lt"/>
              <a:buAutoNum type="arabicPeriod" startAt="2"/>
            </a:pPr>
            <a:r>
              <a:rPr lang="en-US" sz="2200" dirty="0">
                <a:solidFill>
                  <a:schemeClr val="tx1">
                    <a:lumMod val="75000"/>
                    <a:lumOff val="25000"/>
                  </a:schemeClr>
                </a:solidFill>
              </a:rPr>
              <a:t>Assign a rating scale for your stress level</a:t>
            </a:r>
          </a:p>
          <a:p>
            <a:pPr marL="457200" marR="0" lvl="1" indent="0" algn="l" defTabSz="914400" rtl="0" eaLnBrk="1" fontAlgn="auto" latinLnBrk="0" hangingPunct="1">
              <a:lnSpc>
                <a:spcPct val="114000"/>
              </a:lnSpc>
              <a:spcBef>
                <a:spcPts val="600"/>
              </a:spcBef>
              <a:spcAft>
                <a:spcPts val="600"/>
              </a:spcAft>
              <a:buClr>
                <a:srgbClr val="1C96D3"/>
              </a:buClr>
              <a:buSzTx/>
              <a:buFont typeface="Arial" panose="020B0604020202020204" pitchFamily="34" charset="0"/>
              <a:buNone/>
              <a:tabLst/>
              <a:defRPr/>
            </a:pPr>
            <a:r>
              <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You can refer to the suggestions below:</a:t>
            </a:r>
          </a:p>
          <a:p>
            <a:pPr marL="685800" marR="0" lvl="1"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Construct your own rating scale</a:t>
            </a:r>
          </a:p>
          <a:p>
            <a:pPr marL="685800" marR="0" lvl="1"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lang="en-US" sz="2200" dirty="0">
                <a:solidFill>
                  <a:prstClr val="black">
                    <a:lumMod val="75000"/>
                    <a:lumOff val="25000"/>
                  </a:prstClr>
                </a:solidFill>
                <a:latin typeface="Calibri" panose="020F0502020204030204"/>
              </a:rPr>
              <a:t>Take a few minutes at the end of the day to write about how you felt that day.</a:t>
            </a:r>
          </a:p>
          <a:p>
            <a:pPr lvl="1">
              <a:lnSpc>
                <a:spcPct val="114000"/>
              </a:lnSpc>
              <a:spcBef>
                <a:spcPts val="600"/>
              </a:spcBef>
              <a:spcAft>
                <a:spcPts val="600"/>
              </a:spcAft>
              <a:buClr>
                <a:srgbClr val="1C96D3"/>
              </a:buClr>
              <a:buFont typeface="Wingdings" panose="05000000000000000000" pitchFamily="2" charset="2"/>
              <a:buChar char="§"/>
              <a:defRPr/>
            </a:pPr>
            <a:r>
              <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Make a mental note of any time you feel any of the previously mentioned physical and emotional indicators.</a:t>
            </a:r>
          </a:p>
          <a:p>
            <a:pPr marL="685800" marR="0" lvl="1"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endPar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Rectangle 6">
            <a:extLst>
              <a:ext uri="{FF2B5EF4-FFF2-40B4-BE49-F238E27FC236}">
                <a16:creationId xmlns:a16="http://schemas.microsoft.com/office/drawing/2014/main" id="{6887B501-5A56-9F34-711F-8ADF737C9514}"/>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F4189E08-DB84-4551-ACA2-5FE03B24F849}"/>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69FFB89E-450F-4D08-B60F-2711133E38E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ED908B24-4678-4609-B815-375E052F0A5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C9C9FB85-B0D2-4723-8710-184BD6A0E56A}"/>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BECBAEF1-4F91-4014-9D1C-8B6F06D4993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8705835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5247639"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monitor your stress levels, you can try the following steps:</a:t>
            </a:r>
          </a:p>
          <a:p>
            <a:pPr marL="457200" indent="-457200">
              <a:lnSpc>
                <a:spcPct val="114000"/>
              </a:lnSpc>
              <a:spcBef>
                <a:spcPts val="600"/>
              </a:spcBef>
              <a:spcAft>
                <a:spcPts val="600"/>
              </a:spcAft>
              <a:buClr>
                <a:srgbClr val="1C96D3"/>
              </a:buClr>
              <a:buFont typeface="+mj-lt"/>
              <a:buAutoNum type="arabicPeriod" startAt="3"/>
            </a:pPr>
            <a:r>
              <a:rPr lang="en-US" sz="2200" dirty="0">
                <a:solidFill>
                  <a:schemeClr val="tx1">
                    <a:lumMod val="75000"/>
                    <a:lumOff val="25000"/>
                  </a:schemeClr>
                </a:solidFill>
              </a:rPr>
              <a:t>Use a stress tracker</a:t>
            </a:r>
          </a:p>
          <a:p>
            <a:pPr marL="457200" lvl="1" indent="0">
              <a:lnSpc>
                <a:spcPct val="114000"/>
              </a:lnSpc>
              <a:spcBef>
                <a:spcPts val="600"/>
              </a:spcBef>
              <a:spcAft>
                <a:spcPts val="600"/>
              </a:spcAft>
              <a:buClr>
                <a:srgbClr val="1C96D3"/>
              </a:buClr>
              <a:buNone/>
            </a:pPr>
            <a:r>
              <a:rPr lang="en-US" sz="2200" dirty="0">
                <a:solidFill>
                  <a:schemeClr val="tx1">
                    <a:lumMod val="75000"/>
                    <a:lumOff val="25000"/>
                  </a:schemeClr>
                </a:solidFill>
              </a:rPr>
              <a:t>A stress tracker is a device that can be worn on your wrist. It monitors changes in your physical body like heart rate and sweat level, which are associated with your emotional state. </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Content Placeholder 14">
            <a:extLst>
              <a:ext uri="{FF2B5EF4-FFF2-40B4-BE49-F238E27FC236}">
                <a16:creationId xmlns:a16="http://schemas.microsoft.com/office/drawing/2014/main" id="{451E52C1-B5E9-4EDC-96DD-AD2789DDCDC2}"/>
              </a:ext>
            </a:extLst>
          </p:cNvPr>
          <p:cNvPicPr>
            <a:picLocks/>
          </p:cNvPicPr>
          <p:nvPr/>
        </p:nvPicPr>
        <p:blipFill>
          <a:blip r:embed="rId3">
            <a:extLst>
              <a:ext uri="{28A0092B-C50C-407E-A947-70E740481C1C}">
                <a14:useLocalDpi xmlns:a14="http://schemas.microsoft.com/office/drawing/2010/main" val="0"/>
              </a:ext>
            </a:extLst>
          </a:blip>
          <a:srcRect t="2440" b="2440"/>
          <a:stretch/>
        </p:blipFill>
        <p:spPr bwMode="auto">
          <a:xfrm>
            <a:off x="6191630" y="1901709"/>
            <a:ext cx="5404169" cy="3855370"/>
          </a:xfrm>
          <a:prstGeom prst="rect">
            <a:avLst/>
          </a:prstGeom>
          <a:noFill/>
          <a:ln>
            <a:noFill/>
          </a:ln>
        </p:spPr>
      </p:pic>
      <p:sp>
        <p:nvSpPr>
          <p:cNvPr id="7" name="Rectangle 6">
            <a:extLst>
              <a:ext uri="{FF2B5EF4-FFF2-40B4-BE49-F238E27FC236}">
                <a16:creationId xmlns:a16="http://schemas.microsoft.com/office/drawing/2014/main" id="{ADE13BAF-7574-36A1-E412-FF6B2D7C715F}"/>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8" name="Picture 7">
            <a:extLst>
              <a:ext uri="{FF2B5EF4-FFF2-40B4-BE49-F238E27FC236}">
                <a16:creationId xmlns:a16="http://schemas.microsoft.com/office/drawing/2014/main" id="{F596B93B-F0D0-44E1-9BCB-A34E4A9BD75F}"/>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53ABA954-49EC-4F35-B6C0-F55CF3BE5689}"/>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9E3E46E4-8610-4AD9-855D-6C76D49B1E0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19090E5E-C035-4CCE-B963-7461359C8CDD}"/>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705BAA9C-D723-4D8F-B687-EAFF84677DDB}"/>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1945075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1258E-42A2-4A96-A264-9BF3D41554F8}"/>
              </a:ext>
            </a:extLst>
          </p:cNvPr>
          <p:cNvSpPr>
            <a:spLocks noGrp="1"/>
          </p:cNvSpPr>
          <p:nvPr>
            <p:ph type="title"/>
          </p:nvPr>
        </p:nvSpPr>
        <p:spPr>
          <a:xfrm>
            <a:off x="831850" y="1344216"/>
            <a:ext cx="5654675" cy="4169569"/>
          </a:xfrm>
        </p:spPr>
        <p:txBody>
          <a:bodyPr anchor="ctr">
            <a:noAutofit/>
          </a:bodyPr>
          <a:lstStyle/>
          <a:p>
            <a:r>
              <a:rPr lang="en-AU" b="1" dirty="0">
                <a:solidFill>
                  <a:schemeClr val="tx1">
                    <a:lumMod val="50000"/>
                    <a:lumOff val="50000"/>
                  </a:schemeClr>
                </a:solidFill>
                <a:latin typeface="Arial" panose="020B0604020202020204" pitchFamily="34" charset="0"/>
                <a:cs typeface="Arial" panose="020B0604020202020204" pitchFamily="34" charset="0"/>
              </a:rPr>
              <a:t>4.2 </a:t>
            </a:r>
            <a:r>
              <a:rPr lang="en-US" b="1" dirty="0">
                <a:solidFill>
                  <a:schemeClr val="tx1">
                    <a:lumMod val="50000"/>
                    <a:lumOff val="50000"/>
                  </a:schemeClr>
                </a:solidFill>
                <a:latin typeface="Arial" panose="020B0604020202020204" pitchFamily="34" charset="0"/>
                <a:cs typeface="Arial" panose="020B0604020202020204" pitchFamily="34" charset="0"/>
              </a:rPr>
              <a:t>Use Self-Care Strategies and Seek Support if Required</a:t>
            </a:r>
            <a:endParaRPr lang="en-AU" b="1" dirty="0">
              <a:solidFill>
                <a:schemeClr val="tx1">
                  <a:lumMod val="50000"/>
                  <a:lumOff val="50000"/>
                </a:schemeClr>
              </a:solidFill>
              <a:latin typeface="Arial" panose="020B0604020202020204" pitchFamily="34" charset="0"/>
              <a:cs typeface="Arial" panose="020B0604020202020204" pitchFamily="34" charset="0"/>
            </a:endParaRPr>
          </a:p>
        </p:txBody>
      </p:sp>
      <p:pic>
        <p:nvPicPr>
          <p:cNvPr id="5" name="Graphic 4" descr="Friends sitting on table">
            <a:extLst>
              <a:ext uri="{FF2B5EF4-FFF2-40B4-BE49-F238E27FC236}">
                <a16:creationId xmlns:a16="http://schemas.microsoft.com/office/drawing/2014/main" id="{621BB12B-0222-4B1F-B9A5-7432D56803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540135" y="1544108"/>
            <a:ext cx="5649055" cy="3769784"/>
          </a:xfrm>
          <a:prstGeom prst="rect">
            <a:avLst/>
          </a:prstGeom>
        </p:spPr>
      </p:pic>
    </p:spTree>
    <p:extLst>
      <p:ext uri="{BB962C8B-B14F-4D97-AF65-F5344CB8AC3E}">
        <p14:creationId xmlns:p14="http://schemas.microsoft.com/office/powerpoint/2010/main" val="1548576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n in tuxedo outside building">
            <a:extLst>
              <a:ext uri="{FF2B5EF4-FFF2-40B4-BE49-F238E27FC236}">
                <a16:creationId xmlns:a16="http://schemas.microsoft.com/office/drawing/2014/main" id="{5EFF0B8F-D7A9-44F8-A986-6EA9CE0EB1C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946384" y="2023"/>
            <a:ext cx="10280931" cy="6853954"/>
          </a:xfrm>
          <a:prstGeom prst="rect">
            <a:avLst/>
          </a:prstGeom>
        </p:spPr>
      </p:pic>
      <p:sp>
        <p:nvSpPr>
          <p:cNvPr id="8" name="Rectangle 7">
            <a:extLst>
              <a:ext uri="{FF2B5EF4-FFF2-40B4-BE49-F238E27FC236}">
                <a16:creationId xmlns:a16="http://schemas.microsoft.com/office/drawing/2014/main" id="{D011A4AE-5FFD-4296-BC78-AC012FE09D9A}"/>
              </a:ext>
            </a:extLst>
          </p:cNvPr>
          <p:cNvSpPr/>
          <p:nvPr/>
        </p:nvSpPr>
        <p:spPr>
          <a:xfrm>
            <a:off x="3941345" y="0"/>
            <a:ext cx="5983705"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68961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There are many things you can do for yourself to deal with your work stress.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Taking care of yourself and seeking help keep you mentally healthy. Ignoring your stress can cause it to build up and bring you further harm.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highlight>
                  <a:srgbClr val="FFFF00"/>
                </a:highlight>
              </a:rPr>
              <a:t> </a:t>
            </a:r>
            <a:endParaRPr lang="en-AU" sz="2200" dirty="0">
              <a:solidFill>
                <a:schemeClr val="tx1">
                  <a:lumMod val="75000"/>
                  <a:lumOff val="25000"/>
                </a:schemeClr>
              </a:solidFill>
              <a:highlight>
                <a:srgbClr val="FFFF00"/>
              </a:highlight>
            </a:endParaRPr>
          </a:p>
        </p:txBody>
      </p:sp>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spTree>
    <p:extLst>
      <p:ext uri="{BB962C8B-B14F-4D97-AF65-F5344CB8AC3E}">
        <p14:creationId xmlns:p14="http://schemas.microsoft.com/office/powerpoint/2010/main" val="1708739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4.2.1 Self-Care Strategies for Managing Stress</a:t>
            </a:r>
            <a:endParaRPr lang="en-AU" b="1" dirty="0">
              <a:solidFill>
                <a:srgbClr val="FF595E"/>
              </a:solidFill>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Self-care describes your ability to cope with stressors without professional help.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Remember that taking care of yourself makes you capable of taking care of others.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must find effective self-care strategies to help you cope better with work-related stress.</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5" name="Rectangle 4">
            <a:extLst>
              <a:ext uri="{FF2B5EF4-FFF2-40B4-BE49-F238E27FC236}">
                <a16:creationId xmlns:a16="http://schemas.microsoft.com/office/drawing/2014/main" id="{CD165E52-92B3-40D4-949D-279EB90F3F9E}"/>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Work Within an Aged Care Context</a:t>
            </a:r>
            <a:endParaRPr lang="en-PH" sz="1050" i="1" dirty="0"/>
          </a:p>
        </p:txBody>
      </p:sp>
      <p:pic>
        <p:nvPicPr>
          <p:cNvPr id="6" name="Picture 5">
            <a:extLst>
              <a:ext uri="{FF2B5EF4-FFF2-40B4-BE49-F238E27FC236}">
                <a16:creationId xmlns:a16="http://schemas.microsoft.com/office/drawing/2014/main" id="{F5BE0209-2883-4C54-97B4-FAC2FD4E9045}"/>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F0041F1A-47D8-4CFA-8DC2-7B89438F10E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E5FAEFD9-6E24-4BA5-BD96-B0F11E91A78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9C7222F9-BBE9-4ACE-8B70-15D576CEAC18}"/>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CBE37EA-DC13-4006-B662-B8FD1F0F6F2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948820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Self-Care Strategies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Samples of self-care strategies that you can follow are provided below:</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Share your feelings.</a:t>
            </a:r>
          </a:p>
          <a:p>
            <a:pPr marL="457200" lvl="1" indent="0">
              <a:lnSpc>
                <a:spcPct val="114000"/>
              </a:lnSpc>
              <a:spcBef>
                <a:spcPts val="600"/>
              </a:spcBef>
              <a:spcAft>
                <a:spcPts val="600"/>
              </a:spcAft>
              <a:buClr>
                <a:srgbClr val="1C96D3"/>
              </a:buClr>
              <a:buNone/>
            </a:pPr>
            <a:r>
              <a:rPr lang="en-US" sz="2200" dirty="0">
                <a:solidFill>
                  <a:schemeClr val="tx1">
                    <a:lumMod val="75000"/>
                    <a:lumOff val="25000"/>
                  </a:schemeClr>
                </a:solidFill>
              </a:rPr>
              <a:t>Talking to your colleagues and sharing your feelings can help you feel better. You can also talk to your family and friends.</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Take care of your health.</a:t>
            </a:r>
          </a:p>
          <a:p>
            <a:pPr marL="457200" lvl="1" indent="0">
              <a:lnSpc>
                <a:spcPct val="114000"/>
              </a:lnSpc>
              <a:spcBef>
                <a:spcPts val="600"/>
              </a:spcBef>
              <a:spcAft>
                <a:spcPts val="600"/>
              </a:spcAft>
              <a:buClr>
                <a:srgbClr val="1C96D3"/>
              </a:buClr>
              <a:buNone/>
            </a:pPr>
            <a:r>
              <a:rPr lang="en-US" sz="2200" dirty="0">
                <a:solidFill>
                  <a:schemeClr val="tx1">
                    <a:lumMod val="75000"/>
                    <a:lumOff val="25000"/>
                  </a:schemeClr>
                </a:solidFill>
              </a:rPr>
              <a:t>Getting adequate sleep and eating on time is necessary to maintain energy in the workplace. You must have the energy to assist older people with their daily needs.</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Rectangle 5">
            <a:extLst>
              <a:ext uri="{FF2B5EF4-FFF2-40B4-BE49-F238E27FC236}">
                <a16:creationId xmlns:a16="http://schemas.microsoft.com/office/drawing/2014/main" id="{018EBA94-9BDD-58CD-F425-FCE5FF59CDFF}"/>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795C6042-8E4E-49B6-BDE4-8D17E733B206}"/>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0C9CCC73-5FDB-4FB4-9780-8F76726DCA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E083F45A-39C1-485D-B474-C950E033C63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552190B1-6DFB-4901-B601-6601CFFD1891}"/>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E0B10E13-EE44-4012-91EB-AF0DEFD92DA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6845902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endParaRPr lang="en-AU" b="1">
              <a:solidFill>
                <a:srgbClr val="FF595E"/>
              </a:solidFill>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Self-Care Strategies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Samples of self-care strategies that you can follow are provided below:</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Learn to pace yourself at work.</a:t>
            </a:r>
          </a:p>
          <a:p>
            <a:pPr marL="457200" lvl="1" indent="0">
              <a:lnSpc>
                <a:spcPct val="114000"/>
              </a:lnSpc>
              <a:spcBef>
                <a:spcPts val="600"/>
              </a:spcBef>
              <a:spcAft>
                <a:spcPts val="600"/>
              </a:spcAft>
              <a:buClr>
                <a:srgbClr val="1C96D3"/>
              </a:buClr>
              <a:buNone/>
            </a:pPr>
            <a:r>
              <a:rPr lang="en-US" sz="2200" dirty="0">
                <a:solidFill>
                  <a:schemeClr val="tx1">
                    <a:lumMod val="75000"/>
                    <a:lumOff val="25000"/>
                  </a:schemeClr>
                </a:solidFill>
              </a:rPr>
              <a:t>Learn to acknowledge the limitations of your body. Remember to take a rest and refrain from handling multiple tasks at once, especially if doing so brings you severe stress.</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Rectangle 5">
            <a:extLst>
              <a:ext uri="{FF2B5EF4-FFF2-40B4-BE49-F238E27FC236}">
                <a16:creationId xmlns:a16="http://schemas.microsoft.com/office/drawing/2014/main" id="{018EBA94-9BDD-58CD-F425-FCE5FF59CDFF}"/>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7" name="Picture 6">
            <a:extLst>
              <a:ext uri="{FF2B5EF4-FFF2-40B4-BE49-F238E27FC236}">
                <a16:creationId xmlns:a16="http://schemas.microsoft.com/office/drawing/2014/main" id="{F56BB709-EE76-43E0-A641-8531B7F2A67C}"/>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7303527C-DB43-4D6D-A153-E09D6FA8B93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3A637B79-1691-4005-9465-F5996D78F20E}"/>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Oval 9">
            <a:extLst>
              <a:ext uri="{FF2B5EF4-FFF2-40B4-BE49-F238E27FC236}">
                <a16:creationId xmlns:a16="http://schemas.microsoft.com/office/drawing/2014/main" id="{30846326-DC3F-43AB-A73D-F18F74EC687E}"/>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99DED43B-263A-4FF8-A7C5-59203437A2AE}"/>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8185292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4.2.2 Internal and External Services</a:t>
            </a:r>
            <a:endParaRPr lang="en-AU" b="1" dirty="0">
              <a:solidFill>
                <a:srgbClr val="FF595E"/>
              </a:solidFill>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There are services within and outside your organization that may help you in dealing with stress, trauma or vicarious trauma.</a:t>
            </a:r>
          </a:p>
          <a:p>
            <a:pPr>
              <a:lnSpc>
                <a:spcPct val="114000"/>
              </a:lnSpc>
              <a:spcBef>
                <a:spcPts val="600"/>
              </a:spcBef>
              <a:spcAft>
                <a:spcPts val="600"/>
              </a:spcAft>
              <a:buClr>
                <a:srgbClr val="1C96D3"/>
              </a:buClr>
              <a:buFont typeface="Wingdings" panose="05000000000000000000" pitchFamily="2" charset="2"/>
              <a:buChar char="§"/>
              <a:defRPr/>
            </a:pPr>
            <a:r>
              <a:rPr lang="en-US" sz="2200" dirty="0">
                <a:solidFill>
                  <a:prstClr val="black">
                    <a:lumMod val="75000"/>
                    <a:lumOff val="25000"/>
                  </a:prstClr>
                </a:solidFill>
                <a:latin typeface="Calibri" panose="020F0502020204030204"/>
              </a:rPr>
              <a:t>Stress is the feeling of being unable to cope with the pressures of your job.</a:t>
            </a:r>
          </a:p>
          <a:p>
            <a:pPr>
              <a:lnSpc>
                <a:spcPct val="114000"/>
              </a:lnSpc>
              <a:spcBef>
                <a:spcPts val="600"/>
              </a:spcBef>
              <a:spcAft>
                <a:spcPts val="600"/>
              </a:spcAft>
              <a:buClr>
                <a:srgbClr val="1C96D3"/>
              </a:buClr>
              <a:buFont typeface="Wingdings" panose="05000000000000000000" pitchFamily="2" charset="2"/>
              <a:buChar char="§"/>
              <a:defRPr/>
            </a:pPr>
            <a:r>
              <a:rPr lang="en-US" sz="2200" dirty="0">
                <a:solidFill>
                  <a:prstClr val="black">
                    <a:lumMod val="75000"/>
                    <a:lumOff val="25000"/>
                  </a:prstClr>
                </a:solidFill>
                <a:latin typeface="Calibri" panose="020F0502020204030204"/>
              </a:rPr>
              <a:t>Trauma is a response to an intensive negative event that a person has experienced.</a:t>
            </a:r>
          </a:p>
          <a:p>
            <a:pPr>
              <a:lnSpc>
                <a:spcPct val="114000"/>
              </a:lnSpc>
              <a:spcBef>
                <a:spcPts val="600"/>
              </a:spcBef>
              <a:spcAft>
                <a:spcPts val="600"/>
              </a:spcAft>
              <a:buClr>
                <a:srgbClr val="1C96D3"/>
              </a:buClr>
              <a:buFont typeface="Wingdings" panose="05000000000000000000" pitchFamily="2" charset="2"/>
              <a:buChar char="§"/>
              <a:defRPr/>
            </a:pPr>
            <a:r>
              <a:rPr lang="en-US" sz="2200" dirty="0">
                <a:solidFill>
                  <a:prstClr val="black">
                    <a:lumMod val="75000"/>
                    <a:lumOff val="25000"/>
                  </a:prstClr>
                </a:solidFill>
                <a:latin typeface="Calibri" panose="020F0502020204030204"/>
              </a:rPr>
              <a:t>Vicarious trauma is trauma felt after hearing about another person’s experiences.</a:t>
            </a:r>
          </a:p>
          <a:p>
            <a:pPr marL="0" indent="0">
              <a:lnSpc>
                <a:spcPct val="114000"/>
              </a:lnSpc>
              <a:spcBef>
                <a:spcPts val="600"/>
              </a:spcBef>
              <a:spcAft>
                <a:spcPts val="600"/>
              </a:spcAft>
              <a:buClr>
                <a:srgbClr val="1C96D3"/>
              </a:buClr>
              <a:buNone/>
              <a:defRPr/>
            </a:pPr>
            <a:endParaRPr lang="en-US" sz="2200" dirty="0">
              <a:solidFill>
                <a:prstClr val="black">
                  <a:lumMod val="75000"/>
                  <a:lumOff val="25000"/>
                </a:prstClr>
              </a:solidFill>
              <a:latin typeface="Calibri" panose="020F0502020204030204"/>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Rectangle 6">
            <a:extLst>
              <a:ext uri="{FF2B5EF4-FFF2-40B4-BE49-F238E27FC236}">
                <a16:creationId xmlns:a16="http://schemas.microsoft.com/office/drawing/2014/main" id="{2DDF9343-5D5E-E1FA-6388-B2B120032093}"/>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6" name="Picture 5">
            <a:extLst>
              <a:ext uri="{FF2B5EF4-FFF2-40B4-BE49-F238E27FC236}">
                <a16:creationId xmlns:a16="http://schemas.microsoft.com/office/drawing/2014/main" id="{34685305-CAC8-41FC-8F88-4A93B7D80A5F}"/>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51534792-2642-4488-8DD5-69D8251FA68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5140D4C1-82F7-4FCF-9E94-E0113BBDD7D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Oval 9">
            <a:extLst>
              <a:ext uri="{FF2B5EF4-FFF2-40B4-BE49-F238E27FC236}">
                <a16:creationId xmlns:a16="http://schemas.microsoft.com/office/drawing/2014/main" id="{1D4740DA-E315-42BC-ACDA-2F76B76BE2F3}"/>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0530918-4155-4356-B053-B20ABEFFD0C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7077352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Internal and External Services help aged care workers deal with work-related stress.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table shows examples of these services:</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b="1"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Rectangle 5">
            <a:extLst>
              <a:ext uri="{FF2B5EF4-FFF2-40B4-BE49-F238E27FC236}">
                <a16:creationId xmlns:a16="http://schemas.microsoft.com/office/drawing/2014/main" id="{018EBA94-9BDD-58CD-F425-FCE5FF59CDFF}"/>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graphicFrame>
        <p:nvGraphicFramePr>
          <p:cNvPr id="5" name="Table 8">
            <a:extLst>
              <a:ext uri="{FF2B5EF4-FFF2-40B4-BE49-F238E27FC236}">
                <a16:creationId xmlns:a16="http://schemas.microsoft.com/office/drawing/2014/main" id="{247AF008-D759-878B-D66A-9F0F88390C3C}"/>
              </a:ext>
            </a:extLst>
          </p:cNvPr>
          <p:cNvGraphicFramePr>
            <a:graphicFrameLocks noGrp="1"/>
          </p:cNvGraphicFramePr>
          <p:nvPr>
            <p:extLst>
              <p:ext uri="{D42A27DB-BD31-4B8C-83A1-F6EECF244321}">
                <p14:modId xmlns:p14="http://schemas.microsoft.com/office/powerpoint/2010/main" val="3834134813"/>
              </p:ext>
            </p:extLst>
          </p:nvPr>
        </p:nvGraphicFramePr>
        <p:xfrm>
          <a:off x="960437" y="3078762"/>
          <a:ext cx="9964738" cy="2920284"/>
        </p:xfrm>
        <a:graphic>
          <a:graphicData uri="http://schemas.openxmlformats.org/drawingml/2006/table">
            <a:tbl>
              <a:tblPr firstRow="1" bandRow="1">
                <a:tableStyleId>{5A111915-BE36-4E01-A7E5-04B1672EAD32}</a:tableStyleId>
              </a:tblPr>
              <a:tblGrid>
                <a:gridCol w="4982369">
                  <a:extLst>
                    <a:ext uri="{9D8B030D-6E8A-4147-A177-3AD203B41FA5}">
                      <a16:colId xmlns:a16="http://schemas.microsoft.com/office/drawing/2014/main" val="2908276524"/>
                    </a:ext>
                  </a:extLst>
                </a:gridCol>
                <a:gridCol w="4982369">
                  <a:extLst>
                    <a:ext uri="{9D8B030D-6E8A-4147-A177-3AD203B41FA5}">
                      <a16:colId xmlns:a16="http://schemas.microsoft.com/office/drawing/2014/main" val="3119087790"/>
                    </a:ext>
                  </a:extLst>
                </a:gridCol>
              </a:tblGrid>
              <a:tr h="395342">
                <a:tc>
                  <a:txBody>
                    <a:bodyPr/>
                    <a:lstStyle/>
                    <a:p>
                      <a:pPr algn="ctr">
                        <a:lnSpc>
                          <a:spcPct val="114000"/>
                        </a:lnSpc>
                        <a:spcBef>
                          <a:spcPts val="600"/>
                        </a:spcBef>
                        <a:spcAft>
                          <a:spcPts val="600"/>
                        </a:spcAft>
                      </a:pPr>
                      <a:r>
                        <a:rPr lang="en-US" sz="2000" dirty="0"/>
                        <a:t>Internal Services</a:t>
                      </a:r>
                      <a:endParaRPr lang="en-AU" sz="2000" dirty="0"/>
                    </a:p>
                  </a:txBody>
                  <a:tcPr anchor="ctr"/>
                </a:tc>
                <a:tc>
                  <a:txBody>
                    <a:bodyPr/>
                    <a:lstStyle/>
                    <a:p>
                      <a:pPr algn="ctr">
                        <a:lnSpc>
                          <a:spcPct val="114000"/>
                        </a:lnSpc>
                        <a:spcBef>
                          <a:spcPts val="600"/>
                        </a:spcBef>
                        <a:spcAft>
                          <a:spcPts val="600"/>
                        </a:spcAft>
                      </a:pPr>
                      <a:r>
                        <a:rPr lang="en-US" sz="2000" dirty="0"/>
                        <a:t>External Services</a:t>
                      </a:r>
                      <a:endParaRPr lang="en-AU" sz="2000" dirty="0"/>
                    </a:p>
                  </a:txBody>
                  <a:tcPr anchor="ctr"/>
                </a:tc>
                <a:extLst>
                  <a:ext uri="{0D108BD9-81ED-4DB2-BD59-A6C34878D82A}">
                    <a16:rowId xmlns:a16="http://schemas.microsoft.com/office/drawing/2014/main" val="4009090500"/>
                  </a:ext>
                </a:extLst>
              </a:tr>
              <a:tr h="2501184">
                <a:tc>
                  <a:txBody>
                    <a:bodyPr/>
                    <a:lstStyle/>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Seminars within the </a:t>
                      </a:r>
                      <a:r>
                        <a:rPr kumimoji="0" lang="en-US" sz="20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organisation</a:t>
                      </a: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that teach stress-management techniques</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Quiet rooms that aged care workers and staff may access if they need some time to calm down</a:t>
                      </a:r>
                      <a:endParaRPr lang="en-AU" sz="2000" dirty="0">
                        <a:solidFill>
                          <a:schemeClr val="tx1">
                            <a:lumMod val="75000"/>
                            <a:lumOff val="25000"/>
                          </a:schemeClr>
                        </a:solidFill>
                      </a:endParaRPr>
                    </a:p>
                  </a:txBody>
                  <a:tcPr anchor="ctr"/>
                </a:tc>
                <a:tc>
                  <a:txBody>
                    <a:bodyPr/>
                    <a:lstStyle/>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Seminars outside the </a:t>
                      </a:r>
                      <a:r>
                        <a:rPr kumimoji="0" lang="en-US" sz="20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organisation</a:t>
                      </a: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that teach stress management techniques</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Audiobooks on guided meditation that can help you de-stress</a:t>
                      </a:r>
                      <a:endParaRPr lang="en-AU" sz="2000" dirty="0">
                        <a:solidFill>
                          <a:schemeClr val="tx1">
                            <a:lumMod val="75000"/>
                            <a:lumOff val="25000"/>
                          </a:schemeClr>
                        </a:solidFill>
                      </a:endParaRPr>
                    </a:p>
                  </a:txBody>
                  <a:tcPr anchor="ctr"/>
                </a:tc>
                <a:extLst>
                  <a:ext uri="{0D108BD9-81ED-4DB2-BD59-A6C34878D82A}">
                    <a16:rowId xmlns:a16="http://schemas.microsoft.com/office/drawing/2014/main" val="1400698524"/>
                  </a:ext>
                </a:extLst>
              </a:tr>
            </a:tbl>
          </a:graphicData>
        </a:graphic>
      </p:graphicFrame>
      <p:pic>
        <p:nvPicPr>
          <p:cNvPr id="7" name="Picture 6">
            <a:extLst>
              <a:ext uri="{FF2B5EF4-FFF2-40B4-BE49-F238E27FC236}">
                <a16:creationId xmlns:a16="http://schemas.microsoft.com/office/drawing/2014/main" id="{D3753458-C7EC-4B75-9480-63CCCADDA471}"/>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46DA77B4-755D-401B-AB80-165A00AF85E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9438B621-C41A-4749-A0C1-34DC3F944CA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Oval 9">
            <a:extLst>
              <a:ext uri="{FF2B5EF4-FFF2-40B4-BE49-F238E27FC236}">
                <a16:creationId xmlns:a16="http://schemas.microsoft.com/office/drawing/2014/main" id="{F9C3BDFE-D970-43AF-BE63-A8DCB5880340}"/>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021F45D-BB91-490F-A136-F304C580D5C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0778429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199"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As an aged care worker, you will encounter a lot of stressors at work, including the following: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Being on the receiving end of aggression</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death or deterioration of an older person in your care</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Complaints from an older person’s family or </a:t>
            </a:r>
            <a:r>
              <a:rPr lang="en-US" sz="2200" dirty="0" err="1">
                <a:solidFill>
                  <a:schemeClr val="tx1">
                    <a:lumMod val="75000"/>
                    <a:lumOff val="25000"/>
                  </a:schemeClr>
                </a:solidFill>
              </a:rPr>
              <a:t>carers</a:t>
            </a:r>
            <a:endParaRPr lang="en-US" sz="2200" dirty="0">
              <a:solidFill>
                <a:schemeClr val="tx1">
                  <a:lumMod val="75000"/>
                  <a:lumOff val="25000"/>
                </a:schemeClr>
              </a:solidFill>
            </a:endParaRP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Disagreements with other members of the care team</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General job-related fatigue</a:t>
            </a:r>
          </a:p>
        </p:txBody>
      </p:sp>
      <p:sp>
        <p:nvSpPr>
          <p:cNvPr id="4" name="Rectangle 3">
            <a:extLst>
              <a:ext uri="{FF2B5EF4-FFF2-40B4-BE49-F238E27FC236}">
                <a16:creationId xmlns:a16="http://schemas.microsoft.com/office/drawing/2014/main" id="{5B9B738F-C3C0-B27E-7038-0BAE510D5C37}"/>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383346B3-3EA1-29EC-DA71-CB6B1FCFDC93}"/>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6BC9A749-8BAE-422F-884D-7464820FE7E3}"/>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7D4C0545-B4C5-4CB4-9EC1-535F1FD2E3B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954F45C2-592B-486B-8EC5-D052671E665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DCA2D7B5-BD9C-45AF-A2C9-6C3A37F83A9C}"/>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EB01A9F8-F5A1-4694-9B95-41A6AA110CE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4390049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Internal and External Services help aged care workers deal with work-related stress.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table shows examples of these services:</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b="1"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Rectangle 5">
            <a:extLst>
              <a:ext uri="{FF2B5EF4-FFF2-40B4-BE49-F238E27FC236}">
                <a16:creationId xmlns:a16="http://schemas.microsoft.com/office/drawing/2014/main" id="{018EBA94-9BDD-58CD-F425-FCE5FF59CDFF}"/>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graphicFrame>
        <p:nvGraphicFramePr>
          <p:cNvPr id="5" name="Table 8">
            <a:extLst>
              <a:ext uri="{FF2B5EF4-FFF2-40B4-BE49-F238E27FC236}">
                <a16:creationId xmlns:a16="http://schemas.microsoft.com/office/drawing/2014/main" id="{247AF008-D759-878B-D66A-9F0F88390C3C}"/>
              </a:ext>
            </a:extLst>
          </p:cNvPr>
          <p:cNvGraphicFramePr>
            <a:graphicFrameLocks noGrp="1"/>
          </p:cNvGraphicFramePr>
          <p:nvPr>
            <p:extLst>
              <p:ext uri="{D42A27DB-BD31-4B8C-83A1-F6EECF244321}">
                <p14:modId xmlns:p14="http://schemas.microsoft.com/office/powerpoint/2010/main" val="872462574"/>
              </p:ext>
            </p:extLst>
          </p:nvPr>
        </p:nvGraphicFramePr>
        <p:xfrm>
          <a:off x="960437" y="3078762"/>
          <a:ext cx="9964738" cy="2920284"/>
        </p:xfrm>
        <a:graphic>
          <a:graphicData uri="http://schemas.openxmlformats.org/drawingml/2006/table">
            <a:tbl>
              <a:tblPr firstRow="1" bandRow="1">
                <a:tableStyleId>{5A111915-BE36-4E01-A7E5-04B1672EAD32}</a:tableStyleId>
              </a:tblPr>
              <a:tblGrid>
                <a:gridCol w="4982369">
                  <a:extLst>
                    <a:ext uri="{9D8B030D-6E8A-4147-A177-3AD203B41FA5}">
                      <a16:colId xmlns:a16="http://schemas.microsoft.com/office/drawing/2014/main" val="2908276524"/>
                    </a:ext>
                  </a:extLst>
                </a:gridCol>
                <a:gridCol w="4982369">
                  <a:extLst>
                    <a:ext uri="{9D8B030D-6E8A-4147-A177-3AD203B41FA5}">
                      <a16:colId xmlns:a16="http://schemas.microsoft.com/office/drawing/2014/main" val="3119087790"/>
                    </a:ext>
                  </a:extLst>
                </a:gridCol>
              </a:tblGrid>
              <a:tr h="395342">
                <a:tc>
                  <a:txBody>
                    <a:bodyPr/>
                    <a:lstStyle/>
                    <a:p>
                      <a:pPr algn="ctr">
                        <a:lnSpc>
                          <a:spcPct val="114000"/>
                        </a:lnSpc>
                        <a:spcBef>
                          <a:spcPts val="600"/>
                        </a:spcBef>
                        <a:spcAft>
                          <a:spcPts val="600"/>
                        </a:spcAft>
                      </a:pPr>
                      <a:r>
                        <a:rPr lang="en-US" sz="2000" dirty="0"/>
                        <a:t>Internal Services</a:t>
                      </a:r>
                      <a:endParaRPr lang="en-AU" sz="2000" dirty="0"/>
                    </a:p>
                  </a:txBody>
                  <a:tcPr anchor="ctr"/>
                </a:tc>
                <a:tc>
                  <a:txBody>
                    <a:bodyPr/>
                    <a:lstStyle/>
                    <a:p>
                      <a:pPr algn="ctr">
                        <a:lnSpc>
                          <a:spcPct val="114000"/>
                        </a:lnSpc>
                        <a:spcBef>
                          <a:spcPts val="600"/>
                        </a:spcBef>
                        <a:spcAft>
                          <a:spcPts val="600"/>
                        </a:spcAft>
                      </a:pPr>
                      <a:r>
                        <a:rPr lang="en-US" sz="2000" dirty="0"/>
                        <a:t>External Services</a:t>
                      </a:r>
                      <a:endParaRPr lang="en-AU" sz="2000" dirty="0"/>
                    </a:p>
                  </a:txBody>
                  <a:tcPr anchor="ctr"/>
                </a:tc>
                <a:extLst>
                  <a:ext uri="{0D108BD9-81ED-4DB2-BD59-A6C34878D82A}">
                    <a16:rowId xmlns:a16="http://schemas.microsoft.com/office/drawing/2014/main" val="4009090500"/>
                  </a:ext>
                </a:extLst>
              </a:tr>
              <a:tr h="2501184">
                <a:tc>
                  <a:txBody>
                    <a:bodyPr/>
                    <a:lstStyle/>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On-site counsellors or psychologists who can help you or refer you to outside help</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Mental health programs that an </a:t>
                      </a:r>
                      <a:r>
                        <a:rPr kumimoji="0" lang="en-US" sz="20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organisation</a:t>
                      </a: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can put in place for its workers</a:t>
                      </a:r>
                      <a:endParaRPr lang="en-AU" sz="2000" dirty="0">
                        <a:solidFill>
                          <a:schemeClr val="tx1">
                            <a:lumMod val="75000"/>
                            <a:lumOff val="25000"/>
                          </a:schemeClr>
                        </a:solidFill>
                      </a:endParaRPr>
                    </a:p>
                  </a:txBody>
                  <a:tcPr anchor="ctr"/>
                </a:tc>
                <a:tc>
                  <a:txBody>
                    <a:bodyPr/>
                    <a:lstStyle/>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Counsellors or psychologists </a:t>
                      </a:r>
                      <a:r>
                        <a:rPr kumimoji="0" lang="en-US" sz="20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specialising</a:t>
                      </a: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in work-related trauma</a:t>
                      </a:r>
                    </a:p>
                  </a:txBody>
                  <a:tcPr anchor="ctr"/>
                </a:tc>
                <a:extLst>
                  <a:ext uri="{0D108BD9-81ED-4DB2-BD59-A6C34878D82A}">
                    <a16:rowId xmlns:a16="http://schemas.microsoft.com/office/drawing/2014/main" val="1400698524"/>
                  </a:ext>
                </a:extLst>
              </a:tr>
            </a:tbl>
          </a:graphicData>
        </a:graphic>
      </p:graphicFrame>
      <p:pic>
        <p:nvPicPr>
          <p:cNvPr id="7" name="Picture 6">
            <a:extLst>
              <a:ext uri="{FF2B5EF4-FFF2-40B4-BE49-F238E27FC236}">
                <a16:creationId xmlns:a16="http://schemas.microsoft.com/office/drawing/2014/main" id="{2ED30AE2-2D10-4342-821C-6D6CFA919DF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11447B64-4816-4E2F-A37A-34E7A8E304E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B1DDD451-AC6E-445C-8A2E-7B43E21F7B3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Oval 9">
            <a:extLst>
              <a:ext uri="{FF2B5EF4-FFF2-40B4-BE49-F238E27FC236}">
                <a16:creationId xmlns:a16="http://schemas.microsoft.com/office/drawing/2014/main" id="{07C08755-2222-4D14-9423-A5F98F7B07C8}"/>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DE93249F-A289-444C-86D9-44C9EC643A75}"/>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649212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Internal and External Services help aged care workers deal with work-related stress.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table shows examples of these services:</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b="1"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Rectangle 5">
            <a:extLst>
              <a:ext uri="{FF2B5EF4-FFF2-40B4-BE49-F238E27FC236}">
                <a16:creationId xmlns:a16="http://schemas.microsoft.com/office/drawing/2014/main" id="{018EBA94-9BDD-58CD-F425-FCE5FF59CDFF}"/>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graphicFrame>
        <p:nvGraphicFramePr>
          <p:cNvPr id="5" name="Table 8">
            <a:extLst>
              <a:ext uri="{FF2B5EF4-FFF2-40B4-BE49-F238E27FC236}">
                <a16:creationId xmlns:a16="http://schemas.microsoft.com/office/drawing/2014/main" id="{247AF008-D759-878B-D66A-9F0F88390C3C}"/>
              </a:ext>
            </a:extLst>
          </p:cNvPr>
          <p:cNvGraphicFramePr>
            <a:graphicFrameLocks noGrp="1"/>
          </p:cNvGraphicFramePr>
          <p:nvPr>
            <p:extLst>
              <p:ext uri="{D42A27DB-BD31-4B8C-83A1-F6EECF244321}">
                <p14:modId xmlns:p14="http://schemas.microsoft.com/office/powerpoint/2010/main" val="4225356084"/>
              </p:ext>
            </p:extLst>
          </p:nvPr>
        </p:nvGraphicFramePr>
        <p:xfrm>
          <a:off x="960437" y="3078762"/>
          <a:ext cx="9964738" cy="2920284"/>
        </p:xfrm>
        <a:graphic>
          <a:graphicData uri="http://schemas.openxmlformats.org/drawingml/2006/table">
            <a:tbl>
              <a:tblPr firstRow="1" bandRow="1">
                <a:tableStyleId>{5A111915-BE36-4E01-A7E5-04B1672EAD32}</a:tableStyleId>
              </a:tblPr>
              <a:tblGrid>
                <a:gridCol w="4982369">
                  <a:extLst>
                    <a:ext uri="{9D8B030D-6E8A-4147-A177-3AD203B41FA5}">
                      <a16:colId xmlns:a16="http://schemas.microsoft.com/office/drawing/2014/main" val="2908276524"/>
                    </a:ext>
                  </a:extLst>
                </a:gridCol>
                <a:gridCol w="4982369">
                  <a:extLst>
                    <a:ext uri="{9D8B030D-6E8A-4147-A177-3AD203B41FA5}">
                      <a16:colId xmlns:a16="http://schemas.microsoft.com/office/drawing/2014/main" val="3119087790"/>
                    </a:ext>
                  </a:extLst>
                </a:gridCol>
              </a:tblGrid>
              <a:tr h="395342">
                <a:tc>
                  <a:txBody>
                    <a:bodyPr/>
                    <a:lstStyle/>
                    <a:p>
                      <a:pPr algn="ctr">
                        <a:lnSpc>
                          <a:spcPct val="114000"/>
                        </a:lnSpc>
                        <a:spcBef>
                          <a:spcPts val="600"/>
                        </a:spcBef>
                        <a:spcAft>
                          <a:spcPts val="600"/>
                        </a:spcAft>
                      </a:pPr>
                      <a:r>
                        <a:rPr lang="en-US" sz="2000" dirty="0"/>
                        <a:t>Internal Services</a:t>
                      </a:r>
                      <a:endParaRPr lang="en-AU" sz="2000" dirty="0"/>
                    </a:p>
                  </a:txBody>
                  <a:tcPr anchor="ctr"/>
                </a:tc>
                <a:tc>
                  <a:txBody>
                    <a:bodyPr/>
                    <a:lstStyle/>
                    <a:p>
                      <a:pPr algn="ctr">
                        <a:lnSpc>
                          <a:spcPct val="114000"/>
                        </a:lnSpc>
                        <a:spcBef>
                          <a:spcPts val="600"/>
                        </a:spcBef>
                        <a:spcAft>
                          <a:spcPts val="600"/>
                        </a:spcAft>
                      </a:pPr>
                      <a:r>
                        <a:rPr lang="en-US" sz="2000" dirty="0"/>
                        <a:t>External Services</a:t>
                      </a:r>
                      <a:endParaRPr lang="en-AU" sz="2000" dirty="0"/>
                    </a:p>
                  </a:txBody>
                  <a:tcPr anchor="ctr"/>
                </a:tc>
                <a:extLst>
                  <a:ext uri="{0D108BD9-81ED-4DB2-BD59-A6C34878D82A}">
                    <a16:rowId xmlns:a16="http://schemas.microsoft.com/office/drawing/2014/main" val="4009090500"/>
                  </a:ext>
                </a:extLst>
              </a:tr>
              <a:tr h="2501184">
                <a:tc>
                  <a:txBody>
                    <a:bodyPr/>
                    <a:lstStyle/>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Team meetings with other aged care workers and staff, specifically about coping with trauma</a:t>
                      </a:r>
                      <a:endParaRPr lang="en-AU" sz="2000" dirty="0">
                        <a:solidFill>
                          <a:schemeClr val="tx1">
                            <a:lumMod val="75000"/>
                            <a:lumOff val="25000"/>
                          </a:schemeClr>
                        </a:solidFill>
                      </a:endParaRPr>
                    </a:p>
                  </a:txBody>
                  <a:tcPr anchor="ctr"/>
                </a:tc>
                <a:tc>
                  <a:txBody>
                    <a:bodyPr/>
                    <a:lstStyle/>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Organisations</a:t>
                      </a: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dedicated to supporting the mental health of </a:t>
                      </a:r>
                      <a:r>
                        <a:rPr kumimoji="0" lang="en-US" sz="20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carers</a:t>
                      </a: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such as:</a:t>
                      </a:r>
                    </a:p>
                    <a:p>
                      <a:pPr marL="742950" marR="0" lvl="1" indent="-285750" algn="l" defTabSz="914400" rtl="0" eaLnBrk="1" fontAlgn="auto" latinLnBrk="0" hangingPunct="1">
                        <a:lnSpc>
                          <a:spcPct val="114000"/>
                        </a:lnSpc>
                        <a:spcBef>
                          <a:spcPts val="600"/>
                        </a:spcBef>
                        <a:spcAft>
                          <a:spcPts val="600"/>
                        </a:spcAft>
                        <a:buClr>
                          <a:srgbClr val="1C96D3"/>
                        </a:buClr>
                        <a:buSzTx/>
                        <a:buFont typeface="Courier New" panose="02070309020205020404" pitchFamily="49" charset="0"/>
                        <a:buChar char="o"/>
                        <a:tabLst/>
                        <a:defRPr/>
                      </a:pPr>
                      <a:r>
                        <a:rPr kumimoji="0" lang="en-US" sz="20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Carers</a:t>
                      </a: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Australia</a:t>
                      </a:r>
                    </a:p>
                    <a:p>
                      <a:pPr marL="742950" marR="0" lvl="1" indent="-285750" algn="l" defTabSz="914400" rtl="0" eaLnBrk="1" fontAlgn="auto" latinLnBrk="0" hangingPunct="1">
                        <a:lnSpc>
                          <a:spcPct val="114000"/>
                        </a:lnSpc>
                        <a:spcBef>
                          <a:spcPts val="600"/>
                        </a:spcBef>
                        <a:spcAft>
                          <a:spcPts val="600"/>
                        </a:spcAft>
                        <a:buClr>
                          <a:srgbClr val="1C96D3"/>
                        </a:buClr>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Mental Health </a:t>
                      </a:r>
                      <a:r>
                        <a:rPr kumimoji="0" lang="en-US" sz="20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Carers</a:t>
                      </a:r>
                      <a:r>
                        <a:rPr kumimoji="0" lang="en-US" sz="20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Australia</a:t>
                      </a:r>
                    </a:p>
                  </a:txBody>
                  <a:tcPr anchor="ctr"/>
                </a:tc>
                <a:extLst>
                  <a:ext uri="{0D108BD9-81ED-4DB2-BD59-A6C34878D82A}">
                    <a16:rowId xmlns:a16="http://schemas.microsoft.com/office/drawing/2014/main" val="1400698524"/>
                  </a:ext>
                </a:extLst>
              </a:tr>
            </a:tbl>
          </a:graphicData>
        </a:graphic>
      </p:graphicFrame>
      <p:pic>
        <p:nvPicPr>
          <p:cNvPr id="7" name="Picture 6">
            <a:extLst>
              <a:ext uri="{FF2B5EF4-FFF2-40B4-BE49-F238E27FC236}">
                <a16:creationId xmlns:a16="http://schemas.microsoft.com/office/drawing/2014/main" id="{4AE3E848-05B2-4738-A49D-3D9383BB782E}"/>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9D084B57-BA49-41BA-961E-89599741453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C8AF5BD6-6682-4AA0-8F42-7A920759EFF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Oval 9">
            <a:extLst>
              <a:ext uri="{FF2B5EF4-FFF2-40B4-BE49-F238E27FC236}">
                <a16:creationId xmlns:a16="http://schemas.microsoft.com/office/drawing/2014/main" id="{6C99AF19-BA8F-46D5-A00C-3E7C77E2561B}"/>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BE1051C5-F613-4871-8FE6-3B14E9C9DA6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3096833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endParaRPr lang="en-AU" b="1">
              <a:solidFill>
                <a:srgbClr val="FF595E"/>
              </a:solidFill>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10086974" cy="1325563"/>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Below are some services that can help you deal with work-related trauma and vicarious trauma:</a:t>
            </a:r>
          </a:p>
          <a:p>
            <a:pPr marL="0" indent="0">
              <a:lnSpc>
                <a:spcPct val="114000"/>
              </a:lnSpc>
              <a:spcBef>
                <a:spcPts val="600"/>
              </a:spcBef>
              <a:spcAft>
                <a:spcPts val="600"/>
              </a:spcAft>
              <a:buClr>
                <a:srgbClr val="1C96D3"/>
              </a:buClr>
              <a:buNone/>
            </a:pPr>
            <a:endParaRPr lang="en-US" sz="2200" b="1"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graphicFrame>
        <p:nvGraphicFramePr>
          <p:cNvPr id="8" name="Table 8">
            <a:extLst>
              <a:ext uri="{FF2B5EF4-FFF2-40B4-BE49-F238E27FC236}">
                <a16:creationId xmlns:a16="http://schemas.microsoft.com/office/drawing/2014/main" id="{66FCBA63-2B10-08EA-60F8-8D6457081F97}"/>
              </a:ext>
            </a:extLst>
          </p:cNvPr>
          <p:cNvGraphicFramePr>
            <a:graphicFrameLocks noGrp="1"/>
          </p:cNvGraphicFramePr>
          <p:nvPr>
            <p:extLst>
              <p:ext uri="{D42A27DB-BD31-4B8C-83A1-F6EECF244321}">
                <p14:modId xmlns:p14="http://schemas.microsoft.com/office/powerpoint/2010/main" val="1509550651"/>
              </p:ext>
            </p:extLst>
          </p:nvPr>
        </p:nvGraphicFramePr>
        <p:xfrm>
          <a:off x="960437" y="3078762"/>
          <a:ext cx="9964738" cy="2896526"/>
        </p:xfrm>
        <a:graphic>
          <a:graphicData uri="http://schemas.openxmlformats.org/drawingml/2006/table">
            <a:tbl>
              <a:tblPr firstRow="1" bandRow="1">
                <a:tableStyleId>{5A111915-BE36-4E01-A7E5-04B1672EAD32}</a:tableStyleId>
              </a:tblPr>
              <a:tblGrid>
                <a:gridCol w="4982369">
                  <a:extLst>
                    <a:ext uri="{9D8B030D-6E8A-4147-A177-3AD203B41FA5}">
                      <a16:colId xmlns:a16="http://schemas.microsoft.com/office/drawing/2014/main" val="2908276524"/>
                    </a:ext>
                  </a:extLst>
                </a:gridCol>
                <a:gridCol w="4982369">
                  <a:extLst>
                    <a:ext uri="{9D8B030D-6E8A-4147-A177-3AD203B41FA5}">
                      <a16:colId xmlns:a16="http://schemas.microsoft.com/office/drawing/2014/main" val="3119087790"/>
                    </a:ext>
                  </a:extLst>
                </a:gridCol>
              </a:tblGrid>
              <a:tr h="395342">
                <a:tc>
                  <a:txBody>
                    <a:bodyPr/>
                    <a:lstStyle/>
                    <a:p>
                      <a:pPr algn="ctr"/>
                      <a:r>
                        <a:rPr lang="en-US" dirty="0"/>
                        <a:t>Internal Services</a:t>
                      </a:r>
                      <a:endParaRPr lang="en-AU" dirty="0"/>
                    </a:p>
                  </a:txBody>
                  <a:tcPr/>
                </a:tc>
                <a:tc>
                  <a:txBody>
                    <a:bodyPr/>
                    <a:lstStyle/>
                    <a:p>
                      <a:pPr algn="ctr"/>
                      <a:r>
                        <a:rPr lang="en-US" dirty="0"/>
                        <a:t>External Services</a:t>
                      </a:r>
                      <a:endParaRPr lang="en-AU" dirty="0"/>
                    </a:p>
                  </a:txBody>
                  <a:tcPr/>
                </a:tc>
                <a:extLst>
                  <a:ext uri="{0D108BD9-81ED-4DB2-BD59-A6C34878D82A}">
                    <a16:rowId xmlns:a16="http://schemas.microsoft.com/office/drawing/2014/main" val="4009090500"/>
                  </a:ext>
                </a:extLst>
              </a:tr>
              <a:tr h="2501184">
                <a:tc>
                  <a:txBody>
                    <a:bodyPr/>
                    <a:lstStyle/>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1800" b="0" i="0" u="none" strike="noStrike" kern="1200" cap="none" spc="0" normalizeH="0" baseline="0" noProof="0" dirty="0">
                          <a:ln>
                            <a:noFill/>
                          </a:ln>
                          <a:solidFill>
                            <a:schemeClr val="tx1">
                              <a:lumMod val="75000"/>
                              <a:lumOff val="25000"/>
                            </a:schemeClr>
                          </a:solidFill>
                          <a:effectLst/>
                          <a:uLnTx/>
                          <a:uFillTx/>
                          <a:latin typeface="+mn-lt"/>
                          <a:ea typeface="+mn-ea"/>
                          <a:cs typeface="+mn-cs"/>
                        </a:rPr>
                        <a:t>Team meetings with other aged care workers and staff, specifically about coping with trauma</a:t>
                      </a:r>
                      <a:endParaRPr lang="en-AU" dirty="0">
                        <a:solidFill>
                          <a:schemeClr val="tx1">
                            <a:lumMod val="75000"/>
                            <a:lumOff val="25000"/>
                          </a:schemeClr>
                        </a:solidFill>
                      </a:endParaRPr>
                    </a:p>
                  </a:txBody>
                  <a:tcPr/>
                </a:tc>
                <a:tc>
                  <a:txBody>
                    <a:bodyPr/>
                    <a:lstStyle/>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18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Organisations</a:t>
                      </a:r>
                      <a:r>
                        <a:rPr kumimoji="0" lang="en-US" sz="18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dedicated to supporting the mental health of </a:t>
                      </a:r>
                      <a:r>
                        <a:rPr kumimoji="0" lang="en-US" sz="18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carers</a:t>
                      </a:r>
                      <a:r>
                        <a:rPr kumimoji="0" lang="en-US" sz="18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such as:</a:t>
                      </a:r>
                    </a:p>
                    <a:p>
                      <a:pPr marL="742950" marR="0" lvl="1" indent="-285750" algn="l" defTabSz="914400" rtl="0" eaLnBrk="1" fontAlgn="auto" latinLnBrk="0" hangingPunct="1">
                        <a:lnSpc>
                          <a:spcPct val="114000"/>
                        </a:lnSpc>
                        <a:spcBef>
                          <a:spcPts val="600"/>
                        </a:spcBef>
                        <a:spcAft>
                          <a:spcPts val="600"/>
                        </a:spcAft>
                        <a:buClr>
                          <a:srgbClr val="1C96D3"/>
                        </a:buClr>
                        <a:buSzTx/>
                        <a:buFont typeface="Courier New" panose="02070309020205020404" pitchFamily="49" charset="0"/>
                        <a:buChar char="o"/>
                        <a:tabLst/>
                        <a:defRPr/>
                      </a:pPr>
                      <a:r>
                        <a:rPr kumimoji="0" lang="en-US" sz="18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Carers</a:t>
                      </a:r>
                      <a:r>
                        <a:rPr kumimoji="0" lang="en-US" sz="18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Australia</a:t>
                      </a:r>
                    </a:p>
                    <a:p>
                      <a:pPr marL="742950" marR="0" lvl="1" indent="-285750" algn="l" defTabSz="914400" rtl="0" eaLnBrk="1" fontAlgn="auto" latinLnBrk="0" hangingPunct="1">
                        <a:lnSpc>
                          <a:spcPct val="114000"/>
                        </a:lnSpc>
                        <a:spcBef>
                          <a:spcPts val="600"/>
                        </a:spcBef>
                        <a:spcAft>
                          <a:spcPts val="600"/>
                        </a:spcAft>
                        <a:buClr>
                          <a:srgbClr val="1C96D3"/>
                        </a:buClr>
                        <a:buSzTx/>
                        <a:buFont typeface="Courier New" panose="02070309020205020404" pitchFamily="49" charset="0"/>
                        <a:buChar char="o"/>
                        <a:tabLst/>
                        <a:defRPr/>
                      </a:pPr>
                      <a:r>
                        <a:rPr kumimoji="0" lang="en-US" sz="1800" b="0" i="0" u="none" strike="noStrike" kern="1200" cap="none" spc="0" normalizeH="0" baseline="0" noProof="0" dirty="0">
                          <a:ln>
                            <a:noFill/>
                          </a:ln>
                          <a:solidFill>
                            <a:schemeClr val="tx1">
                              <a:lumMod val="75000"/>
                              <a:lumOff val="25000"/>
                            </a:schemeClr>
                          </a:solidFill>
                          <a:effectLst/>
                          <a:uLnTx/>
                          <a:uFillTx/>
                          <a:latin typeface="+mn-lt"/>
                          <a:ea typeface="+mn-ea"/>
                          <a:cs typeface="+mn-cs"/>
                        </a:rPr>
                        <a:t>Mental Health </a:t>
                      </a:r>
                      <a:r>
                        <a:rPr kumimoji="0" lang="en-US" sz="1800" b="0" i="0" u="none" strike="noStrike" kern="1200" cap="none" spc="0" normalizeH="0" baseline="0" noProof="0" dirty="0" err="1">
                          <a:ln>
                            <a:noFill/>
                          </a:ln>
                          <a:solidFill>
                            <a:schemeClr val="tx1">
                              <a:lumMod val="75000"/>
                              <a:lumOff val="25000"/>
                            </a:schemeClr>
                          </a:solidFill>
                          <a:effectLst/>
                          <a:uLnTx/>
                          <a:uFillTx/>
                          <a:latin typeface="+mn-lt"/>
                          <a:ea typeface="+mn-ea"/>
                          <a:cs typeface="+mn-cs"/>
                        </a:rPr>
                        <a:t>Carers</a:t>
                      </a:r>
                      <a:r>
                        <a:rPr kumimoji="0" lang="en-US" sz="1800" b="0" i="0" u="none" strike="noStrike" kern="1200" cap="none" spc="0" normalizeH="0" baseline="0" noProof="0" dirty="0">
                          <a:ln>
                            <a:noFill/>
                          </a:ln>
                          <a:solidFill>
                            <a:schemeClr val="tx1">
                              <a:lumMod val="75000"/>
                              <a:lumOff val="25000"/>
                            </a:schemeClr>
                          </a:solidFill>
                          <a:effectLst/>
                          <a:uLnTx/>
                          <a:uFillTx/>
                          <a:latin typeface="+mn-lt"/>
                          <a:ea typeface="+mn-ea"/>
                          <a:cs typeface="+mn-cs"/>
                        </a:rPr>
                        <a:t> Australia</a:t>
                      </a:r>
                    </a:p>
                  </a:txBody>
                  <a:tcPr/>
                </a:tc>
                <a:extLst>
                  <a:ext uri="{0D108BD9-81ED-4DB2-BD59-A6C34878D82A}">
                    <a16:rowId xmlns:a16="http://schemas.microsoft.com/office/drawing/2014/main" val="1400698524"/>
                  </a:ext>
                </a:extLst>
              </a:tr>
            </a:tbl>
          </a:graphicData>
        </a:graphic>
      </p:graphicFrame>
      <p:sp>
        <p:nvSpPr>
          <p:cNvPr id="6" name="Rectangle 5">
            <a:extLst>
              <a:ext uri="{FF2B5EF4-FFF2-40B4-BE49-F238E27FC236}">
                <a16:creationId xmlns:a16="http://schemas.microsoft.com/office/drawing/2014/main" id="{03D3C1EA-0A42-3C6C-0375-784B1401FCC3}"/>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7" name="Picture 6">
            <a:extLst>
              <a:ext uri="{FF2B5EF4-FFF2-40B4-BE49-F238E27FC236}">
                <a16:creationId xmlns:a16="http://schemas.microsoft.com/office/drawing/2014/main" id="{FDEEAA6B-DC3A-4CB0-8512-29468F88FE9F}"/>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188C7EC4-1F2D-4BEE-BB43-CDEAB460152F}"/>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810A25AE-F12E-474D-95B2-62F8BE7AA20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2351427A-795B-453E-81A3-76D8A844E5F2}"/>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B033C9D-509B-4ABE-B1C3-5B8D0D2EEB4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9869782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States and territories also have their own support services for </a:t>
            </a:r>
            <a:r>
              <a:rPr lang="en-US" sz="2200" dirty="0" err="1">
                <a:solidFill>
                  <a:schemeClr val="tx1">
                    <a:lumMod val="75000"/>
                    <a:lumOff val="25000"/>
                  </a:schemeClr>
                </a:solidFill>
              </a:rPr>
              <a:t>carers</a:t>
            </a:r>
            <a:r>
              <a:rPr lang="en-US" sz="2200" dirty="0">
                <a:solidFill>
                  <a:schemeClr val="tx1">
                    <a:lumMod val="75000"/>
                    <a:lumOff val="25000"/>
                  </a:schemeClr>
                </a:solidFill>
              </a:rPr>
              <a:t>. </a:t>
            </a:r>
          </a:p>
          <a:p>
            <a:pPr marL="0" indent="0">
              <a:lnSpc>
                <a:spcPct val="114000"/>
              </a:lnSpc>
              <a:spcBef>
                <a:spcPts val="600"/>
              </a:spcBef>
              <a:spcAft>
                <a:spcPts val="600"/>
              </a:spcAft>
              <a:buClr>
                <a:srgbClr val="1C96D3"/>
              </a:buClr>
              <a:buNone/>
            </a:pPr>
            <a:r>
              <a:rPr lang="en-US" sz="2200" dirty="0" err="1">
                <a:solidFill>
                  <a:schemeClr val="tx1">
                    <a:lumMod val="75000"/>
                    <a:lumOff val="25000"/>
                  </a:schemeClr>
                </a:solidFill>
              </a:rPr>
              <a:t>Carers</a:t>
            </a:r>
            <a:r>
              <a:rPr lang="en-US" sz="2200" dirty="0">
                <a:solidFill>
                  <a:schemeClr val="tx1">
                    <a:lumMod val="75000"/>
                    <a:lumOff val="25000"/>
                  </a:schemeClr>
                </a:solidFill>
              </a:rPr>
              <a:t> refer to anyone who is taking care of a person with special needs. As an aged care worker, you are part of this group.</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must be in tune with your mental health and know how to seek help when needed. The sooner you can ask for help, the better your chances of taking control of your mental health at work.</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Rectangle 5">
            <a:extLst>
              <a:ext uri="{FF2B5EF4-FFF2-40B4-BE49-F238E27FC236}">
                <a16:creationId xmlns:a16="http://schemas.microsoft.com/office/drawing/2014/main" id="{018EBA94-9BDD-58CD-F425-FCE5FF59CDFF}"/>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977E3D74-7E9F-41B6-8DF9-8506067B2117}"/>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82E255C6-50E0-410C-95FB-BD663064DED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B4550C68-6F18-43AB-8CF1-B2E8E69D154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6FE343D7-4FF1-40C1-9611-52595D74E521}"/>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00C13B8-6F09-4EFE-B5B3-8D16E555208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02318257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vert="horz" lIns="91440" tIns="45720" rIns="91440" bIns="45720" rtlCol="0" anchor="ctr">
            <a:normAutofit/>
          </a:bodyPr>
          <a:lstStyle/>
          <a:p>
            <a:r>
              <a:rPr lang="en-US" b="1" dirty="0">
                <a:solidFill>
                  <a:srgbClr val="FF595E"/>
                </a:solidFill>
                <a:latin typeface="+mn-lt"/>
              </a:rPr>
              <a:t>4.2.3 Seeking Support</a:t>
            </a:r>
            <a:endParaRPr lang="en-AU" b="1" dirty="0">
              <a:solidFill>
                <a:srgbClr val="FF595E"/>
              </a:solidFill>
              <a:latin typeface="+mn-lt"/>
            </a:endParaRP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52596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How do you know when it is time to seek support for your work-related stress and trauma?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identify if you need to start seeking support, you can ask yourself the following:</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Can I still handle it on my own?</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lang="en-US" sz="2200" dirty="0">
                <a:solidFill>
                  <a:prstClr val="black">
                    <a:lumMod val="75000"/>
                    <a:lumOff val="25000"/>
                  </a:prstClr>
                </a:solidFill>
                <a:latin typeface="Calibri" panose="020F0502020204030204"/>
              </a:rPr>
              <a:t>Is my stress or trauma affecting my performance at work?</a:t>
            </a:r>
            <a:endPar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Content Placeholder 14">
            <a:extLst>
              <a:ext uri="{FF2B5EF4-FFF2-40B4-BE49-F238E27FC236}">
                <a16:creationId xmlns:a16="http://schemas.microsoft.com/office/drawing/2014/main" id="{451E52C1-B5E9-4EDC-96DD-AD2789DDCDC2}"/>
              </a:ext>
            </a:extLst>
          </p:cNvPr>
          <p:cNvPicPr>
            <a:picLocks/>
          </p:cNvPicPr>
          <p:nvPr/>
        </p:nvPicPr>
        <p:blipFill>
          <a:blip r:embed="rId3">
            <a:extLst>
              <a:ext uri="{28A0092B-C50C-407E-A947-70E740481C1C}">
                <a14:useLocalDpi xmlns:a14="http://schemas.microsoft.com/office/drawing/2010/main" val="0"/>
              </a:ext>
            </a:extLst>
          </a:blip>
          <a:srcRect t="1209" b="1209"/>
          <a:stretch/>
        </p:blipFill>
        <p:spPr bwMode="auto">
          <a:xfrm>
            <a:off x="6211391" y="1825624"/>
            <a:ext cx="5142409" cy="3650615"/>
          </a:xfrm>
          <a:prstGeom prst="rect">
            <a:avLst/>
          </a:prstGeom>
          <a:noFill/>
          <a:ln>
            <a:noFill/>
          </a:ln>
        </p:spPr>
      </p:pic>
      <p:sp>
        <p:nvSpPr>
          <p:cNvPr id="7" name="Rectangle 6">
            <a:extLst>
              <a:ext uri="{FF2B5EF4-FFF2-40B4-BE49-F238E27FC236}">
                <a16:creationId xmlns:a16="http://schemas.microsoft.com/office/drawing/2014/main" id="{250A2FD4-7438-744F-A7CF-4287E5AB1451}"/>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8" name="Picture 7">
            <a:extLst>
              <a:ext uri="{FF2B5EF4-FFF2-40B4-BE49-F238E27FC236}">
                <a16:creationId xmlns:a16="http://schemas.microsoft.com/office/drawing/2014/main" id="{157B328C-D40E-40BB-97EC-9B596A44E64B}"/>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BD96207F-FEDD-440F-86B1-8A17B02C16A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DA1FD396-0BB2-4C98-AFDE-D58A8EC8966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76D2E5DB-77FB-4D7B-A795-3C1834D909AF}"/>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C9EAF23-AC91-43BF-91E5-2C3C17004329}"/>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6446203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identify if you need to start seeking support, you can ask yourself the following:</a:t>
            </a:r>
          </a:p>
          <a:p>
            <a:pPr>
              <a:lnSpc>
                <a:spcPct val="114000"/>
              </a:lnSpc>
              <a:spcBef>
                <a:spcPts val="600"/>
              </a:spcBef>
              <a:spcAft>
                <a:spcPts val="600"/>
              </a:spcAft>
              <a:buClr>
                <a:srgbClr val="1C96D3"/>
              </a:buClr>
              <a:buFont typeface="Wingdings" panose="05000000000000000000" pitchFamily="2" charset="2"/>
              <a:buChar char="§"/>
              <a:defRPr/>
            </a:pPr>
            <a:r>
              <a:rPr lang="en-US" sz="2200" dirty="0">
                <a:solidFill>
                  <a:prstClr val="black">
                    <a:lumMod val="75000"/>
                    <a:lumOff val="25000"/>
                  </a:prstClr>
                </a:solidFill>
                <a:latin typeface="Calibri" panose="020F0502020204030204"/>
              </a:rPr>
              <a:t>Is my stress or trauma affecting the way I interact with others?</a:t>
            </a:r>
          </a:p>
          <a:p>
            <a:pPr>
              <a:lnSpc>
                <a:spcPct val="114000"/>
              </a:lnSpc>
              <a:spcBef>
                <a:spcPts val="600"/>
              </a:spcBef>
              <a:spcAft>
                <a:spcPts val="600"/>
              </a:spcAft>
              <a:buClr>
                <a:srgbClr val="1C96D3"/>
              </a:buClr>
              <a:buFont typeface="Wingdings" panose="05000000000000000000" pitchFamily="2" charset="2"/>
              <a:buChar char="§"/>
              <a:defRPr/>
            </a:pPr>
            <a:r>
              <a:rPr lang="en-US" sz="2200" dirty="0">
                <a:solidFill>
                  <a:prstClr val="black">
                    <a:lumMod val="75000"/>
                    <a:lumOff val="25000"/>
                  </a:prstClr>
                </a:solidFill>
                <a:latin typeface="Calibri" panose="020F0502020204030204"/>
              </a:rPr>
              <a:t>Is my stress or trauma causing me to lose sleep?</a:t>
            </a:r>
          </a:p>
          <a:p>
            <a:pPr>
              <a:lnSpc>
                <a:spcPct val="114000"/>
              </a:lnSpc>
              <a:spcBef>
                <a:spcPts val="600"/>
              </a:spcBef>
              <a:spcAft>
                <a:spcPts val="600"/>
              </a:spcAft>
              <a:buClr>
                <a:srgbClr val="1C96D3"/>
              </a:buClr>
              <a:buFont typeface="Wingdings" panose="05000000000000000000" pitchFamily="2" charset="2"/>
              <a:buChar char="§"/>
              <a:defRPr/>
            </a:pPr>
            <a:r>
              <a:rPr lang="en-US" sz="2200" dirty="0">
                <a:solidFill>
                  <a:prstClr val="black">
                    <a:lumMod val="75000"/>
                    <a:lumOff val="25000"/>
                  </a:prstClr>
                </a:solidFill>
                <a:latin typeface="Calibri" panose="020F0502020204030204"/>
              </a:rPr>
              <a:t>Is my stress or trauma causing me to lose or gain weight?</a:t>
            </a:r>
          </a:p>
          <a:p>
            <a:pPr>
              <a:lnSpc>
                <a:spcPct val="114000"/>
              </a:lnSpc>
              <a:spcBef>
                <a:spcPts val="600"/>
              </a:spcBef>
              <a:spcAft>
                <a:spcPts val="600"/>
              </a:spcAft>
              <a:buClr>
                <a:srgbClr val="1C96D3"/>
              </a:buClr>
              <a:buFont typeface="Wingdings" panose="05000000000000000000" pitchFamily="2" charset="2"/>
              <a:buChar char="§"/>
              <a:defRPr/>
            </a:pPr>
            <a:r>
              <a:rPr lang="en-US" sz="2200" dirty="0">
                <a:solidFill>
                  <a:prstClr val="black">
                    <a:lumMod val="75000"/>
                    <a:lumOff val="25000"/>
                  </a:prstClr>
                </a:solidFill>
                <a:latin typeface="Calibri" panose="020F0502020204030204"/>
              </a:rPr>
              <a:t>Am I dreading going to work or seeing the people in my care?</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2" name="Rectangle 1">
            <a:extLst>
              <a:ext uri="{FF2B5EF4-FFF2-40B4-BE49-F238E27FC236}">
                <a16:creationId xmlns:a16="http://schemas.microsoft.com/office/drawing/2014/main" id="{20FCF3C9-F50C-068C-9C87-BF8B8C961147}"/>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987EDBAF-47A0-465E-91C9-172963FD633C}"/>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7C0FD7DD-4794-467B-B0AE-5A24D03487C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580F0457-03AE-4626-88F6-FB2309BEA24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DA6F3453-9504-4ADC-B865-9B77E07847DA}"/>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391E3A15-A3AF-45B4-A0B2-02991C42AEC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1659710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If you answered ‘yes’ to most of these questions, then it may be time for you to seek support services.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Your workplace has policies and procedures on how you may seek support. This can include the following:</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2" name="Rectangle 1">
            <a:extLst>
              <a:ext uri="{FF2B5EF4-FFF2-40B4-BE49-F238E27FC236}">
                <a16:creationId xmlns:a16="http://schemas.microsoft.com/office/drawing/2014/main" id="{20FCF3C9-F50C-068C-9C87-BF8B8C961147}"/>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graphicFrame>
        <p:nvGraphicFramePr>
          <p:cNvPr id="5" name="Diagram 4">
            <a:extLst>
              <a:ext uri="{FF2B5EF4-FFF2-40B4-BE49-F238E27FC236}">
                <a16:creationId xmlns:a16="http://schemas.microsoft.com/office/drawing/2014/main" id="{3121A7E2-5C85-3679-29AC-9C757A9BBBF0}"/>
              </a:ext>
            </a:extLst>
          </p:cNvPr>
          <p:cNvGraphicFramePr/>
          <p:nvPr>
            <p:extLst>
              <p:ext uri="{D42A27DB-BD31-4B8C-83A1-F6EECF244321}">
                <p14:modId xmlns:p14="http://schemas.microsoft.com/office/powerpoint/2010/main" val="3990580315"/>
              </p:ext>
            </p:extLst>
          </p:nvPr>
        </p:nvGraphicFramePr>
        <p:xfrm>
          <a:off x="985520" y="3637280"/>
          <a:ext cx="9939881" cy="2539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DDFB9D47-6557-4B7B-A169-16F2DD62239C}"/>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66090F79-E58F-4C3A-871C-C57270F76AB2}"/>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5BFB0555-5C80-48F4-BE79-3D6448712B02}"/>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63232F2C-0FF3-45C8-A5FA-1BBC6CC36544}"/>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31B19E8E-0CA2-4A25-B890-459947359613}"/>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5903257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83AFF1B-6B4A-457F-9042-268C13B3971E}"/>
              </a:ext>
            </a:extLst>
          </p:cNvPr>
          <p:cNvPicPr>
            <a:picLocks noChangeAspect="1"/>
          </p:cNvPicPr>
          <p:nvPr/>
        </p:nvPicPr>
        <p:blipFill>
          <a:blip r:embed="rId2">
            <a:extLst>
              <a:ext uri="{28A0092B-C50C-407E-A947-70E740481C1C}">
                <a14:useLocalDpi xmlns:a14="http://schemas.microsoft.com/office/drawing/2010/main" val="0"/>
              </a:ext>
            </a:extLst>
          </a:blip>
          <a:srcRect l="17414" r="17414"/>
          <a:stretch/>
        </p:blipFill>
        <p:spPr>
          <a:xfrm>
            <a:off x="4254500" y="1817"/>
            <a:ext cx="7937500" cy="6857999"/>
          </a:xfrm>
          <a:prstGeom prst="rect">
            <a:avLst/>
          </a:prstGeom>
        </p:spPr>
      </p:pic>
      <p:sp>
        <p:nvSpPr>
          <p:cNvPr id="4" name="Rectangle 3">
            <a:extLst>
              <a:ext uri="{FF2B5EF4-FFF2-40B4-BE49-F238E27FC236}">
                <a16:creationId xmlns:a16="http://schemas.microsoft.com/office/drawing/2014/main" id="{6406E9A3-517C-1F67-86F3-D4BB63D6091A}"/>
              </a:ext>
            </a:extLst>
          </p:cNvPr>
          <p:cNvSpPr/>
          <p:nvPr/>
        </p:nvSpPr>
        <p:spPr>
          <a:xfrm>
            <a:off x="3941345" y="0"/>
            <a:ext cx="5983705"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7059600"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Communicating the support you requested</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Request for support is related to 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policies on the health and well-being of its employees.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Communicate your request to your supervisor so they can relay it to the department in charge of employee welfare.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may give either a verbal or written request, depending on the policy of your </a:t>
            </a:r>
            <a:r>
              <a:rPr lang="en-US" sz="2200" dirty="0" err="1">
                <a:solidFill>
                  <a:schemeClr val="tx1">
                    <a:lumMod val="75000"/>
                    <a:lumOff val="25000"/>
                  </a:schemeClr>
                </a:solidFill>
              </a:rPr>
              <a:t>organisation</a:t>
            </a:r>
            <a:r>
              <a:rPr lang="en-US" sz="2200" dirty="0">
                <a:solidFill>
                  <a:schemeClr val="tx1">
                    <a:lumMod val="75000"/>
                    <a:lumOff val="25000"/>
                  </a:schemeClr>
                </a:solidFill>
              </a:rPr>
              <a:t>.</a:t>
            </a:r>
            <a:endParaRPr lang="en-AU" sz="2200" dirty="0">
              <a:solidFill>
                <a:schemeClr val="tx1">
                  <a:lumMod val="75000"/>
                  <a:lumOff val="25000"/>
                </a:schemeClr>
              </a:solidFill>
            </a:endParaRPr>
          </a:p>
        </p:txBody>
      </p:sp>
      <p:sp>
        <p:nvSpPr>
          <p:cNvPr id="5" name="Rectangle 4">
            <a:extLst>
              <a:ext uri="{FF2B5EF4-FFF2-40B4-BE49-F238E27FC236}">
                <a16:creationId xmlns:a16="http://schemas.microsoft.com/office/drawing/2014/main" id="{E9F3CCBB-204E-DAC1-D4F1-8D6882610AE2}"/>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spTree>
    <p:extLst>
      <p:ext uri="{BB962C8B-B14F-4D97-AF65-F5344CB8AC3E}">
        <p14:creationId xmlns:p14="http://schemas.microsoft.com/office/powerpoint/2010/main" val="24537374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0AA1E8A-65F3-48F8-AFCD-8D3D0B52016A}"/>
              </a:ext>
            </a:extLst>
          </p:cNvPr>
          <p:cNvSpPr/>
          <p:nvPr/>
        </p:nvSpPr>
        <p:spPr>
          <a:xfrm>
            <a:off x="4038600" y="0"/>
            <a:ext cx="6578599"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Documenting the support you requested</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 cases where you are required to file for a written form of request, know the documentation policies of your </a:t>
            </a:r>
            <a:r>
              <a:rPr lang="en-US" sz="2200" dirty="0" err="1">
                <a:solidFill>
                  <a:schemeClr val="tx1">
                    <a:lumMod val="75000"/>
                    <a:lumOff val="25000"/>
                  </a:schemeClr>
                </a:solidFill>
              </a:rPr>
              <a:t>organisation</a:t>
            </a:r>
            <a:r>
              <a:rPr lang="en-US" sz="2200" dirty="0">
                <a:solidFill>
                  <a:schemeClr val="tx1">
                    <a:lumMod val="75000"/>
                    <a:lumOff val="25000"/>
                  </a:schemeClr>
                </a:solidFill>
              </a:rPr>
              <a:t>.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Some may use electronic means where documentation is uploaded to an online portal.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Others may require you to fill out printed forms as well.</a:t>
            </a:r>
            <a:endParaRPr lang="en-AU" sz="2200" dirty="0">
              <a:solidFill>
                <a:schemeClr val="tx1">
                  <a:lumMod val="75000"/>
                  <a:lumOff val="25000"/>
                </a:schemeClr>
              </a:solidFill>
            </a:endParaRPr>
          </a:p>
        </p:txBody>
      </p:sp>
      <p:sp>
        <p:nvSpPr>
          <p:cNvPr id="4" name="Rectangle 3">
            <a:extLst>
              <a:ext uri="{FF2B5EF4-FFF2-40B4-BE49-F238E27FC236}">
                <a16:creationId xmlns:a16="http://schemas.microsoft.com/office/drawing/2014/main" id="{5B9B738F-C3C0-B27E-7038-0BAE510D5C37}"/>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301A92FD-6243-5D0D-AA0E-C7A09808309F}"/>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320AB3A9-6595-4400-B453-CF4A88021C5F}"/>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329F7379-2B10-4633-A735-644F86B1D85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14A1A3FF-0736-41B3-84C7-219D7BA07E2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Oval 9">
            <a:extLst>
              <a:ext uri="{FF2B5EF4-FFF2-40B4-BE49-F238E27FC236}">
                <a16:creationId xmlns:a16="http://schemas.microsoft.com/office/drawing/2014/main" id="{DB559D58-09C6-481C-A0D6-10DB8717E3FB}"/>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F99CB910-09CB-4C89-A92D-5F9413324F9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94608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0AA1E8A-65F3-48F8-AFCD-8D3D0B52016A}"/>
              </a:ext>
            </a:extLst>
          </p:cNvPr>
          <p:cNvSpPr/>
          <p:nvPr/>
        </p:nvSpPr>
        <p:spPr>
          <a:xfrm>
            <a:off x="4038600" y="0"/>
            <a:ext cx="6578599"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Addressing the recommendations for the support you requested</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Your </a:t>
            </a:r>
            <a:r>
              <a:rPr lang="en-US" sz="2200" dirty="0" err="1">
                <a:solidFill>
                  <a:schemeClr val="tx1">
                    <a:lumMod val="75000"/>
                    <a:lumOff val="25000"/>
                  </a:schemeClr>
                </a:solidFill>
              </a:rPr>
              <a:t>organisation</a:t>
            </a:r>
            <a:r>
              <a:rPr lang="en-US" sz="2200" dirty="0">
                <a:solidFill>
                  <a:schemeClr val="tx1">
                    <a:lumMod val="75000"/>
                    <a:lumOff val="25000"/>
                  </a:schemeClr>
                </a:solidFill>
              </a:rPr>
              <a:t> will provide you with a support service from their available range of mental health assistance programs.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They can also provide a referral to an external counsellor service.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must follow their terms, instructions and requirements relevant to accessing the support service.</a:t>
            </a:r>
            <a:endParaRPr lang="en-AU" sz="2200" dirty="0">
              <a:solidFill>
                <a:schemeClr val="tx1">
                  <a:lumMod val="75000"/>
                  <a:lumOff val="25000"/>
                </a:schemeClr>
              </a:solidFill>
            </a:endParaRPr>
          </a:p>
        </p:txBody>
      </p:sp>
      <p:sp>
        <p:nvSpPr>
          <p:cNvPr id="4" name="Rectangle 3">
            <a:extLst>
              <a:ext uri="{FF2B5EF4-FFF2-40B4-BE49-F238E27FC236}">
                <a16:creationId xmlns:a16="http://schemas.microsoft.com/office/drawing/2014/main" id="{5B9B738F-C3C0-B27E-7038-0BAE510D5C37}"/>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DC14CE2B-21D7-C8A5-65DE-8FCF6736988B}"/>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EE18A08B-5AFD-48B4-83BC-B47029649D96}"/>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CAC8A8BC-E23D-486B-9ABA-8FFF0BFC02B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D9B0CA4D-4575-4EF6-9115-782FB8B426C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Oval 9">
            <a:extLst>
              <a:ext uri="{FF2B5EF4-FFF2-40B4-BE49-F238E27FC236}">
                <a16:creationId xmlns:a16="http://schemas.microsoft.com/office/drawing/2014/main" id="{A1522848-B560-4BF4-89F1-85D9736A1580}"/>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4A449B57-9BE9-44FC-80EE-A6FA07D081B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1082837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Aside from taking care of older people, you must also take care of yourself. Being unable to do so may lead to your burnout. It may also lead to physical and mental health conditions.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This chapter will discuss how you can manage your work-related stress. Specifically, you will learn how to:</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Monitor own stress levels when working with people </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Use self-care strategies and seek support if required</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Rectangle 6">
            <a:extLst>
              <a:ext uri="{FF2B5EF4-FFF2-40B4-BE49-F238E27FC236}">
                <a16:creationId xmlns:a16="http://schemas.microsoft.com/office/drawing/2014/main" id="{B1BBF050-C597-1821-66D0-CEBF8667A234}"/>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2D074ADF-15AE-4E72-B963-8EDCDDE6C248}"/>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4077819A-8035-4DA8-B7CD-98120A0C341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8F7D87AE-DDBA-44C8-8CE1-B893D79B853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730B37E1-0AF6-4DED-A089-42A5728A46D8}"/>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957209EE-E228-48D3-A3AB-6E4448E4E34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0021473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0AA1E8A-65F3-48F8-AFCD-8D3D0B52016A}"/>
              </a:ext>
            </a:extLst>
          </p:cNvPr>
          <p:cNvSpPr/>
          <p:nvPr/>
        </p:nvSpPr>
        <p:spPr>
          <a:xfrm>
            <a:off x="4038600" y="0"/>
            <a:ext cx="6578599" cy="6858000"/>
          </a:xfrm>
          <a:prstGeom prst="rect">
            <a:avLst/>
          </a:prstGeom>
          <a:gradFill flip="none" rotWithShape="1">
            <a:gsLst>
              <a:gs pos="64593">
                <a:srgbClr val="FFFFFF">
                  <a:alpha val="70000"/>
                </a:srgbClr>
              </a:gs>
              <a:gs pos="26556">
                <a:srgbClr val="FFFFFF"/>
              </a:gs>
              <a:gs pos="38100">
                <a:schemeClr val="bg1">
                  <a:alpha val="90000"/>
                </a:schemeClr>
              </a:gs>
              <a:gs pos="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In addition to the policies, you must be familiar with the </a:t>
            </a:r>
            <a:r>
              <a:rPr lang="en-US" sz="2200" dirty="0" err="1">
                <a:solidFill>
                  <a:schemeClr val="tx1">
                    <a:lumMod val="75000"/>
                    <a:lumOff val="25000"/>
                  </a:schemeClr>
                </a:solidFill>
              </a:rPr>
              <a:t>organisational</a:t>
            </a:r>
            <a:r>
              <a:rPr lang="en-US" sz="2200" dirty="0">
                <a:solidFill>
                  <a:schemeClr val="tx1">
                    <a:lumMod val="75000"/>
                    <a:lumOff val="25000"/>
                  </a:schemeClr>
                </a:solidFill>
              </a:rPr>
              <a:t> procedures for seeking support.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This includes the following:</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sp>
        <p:nvSpPr>
          <p:cNvPr id="4" name="Rectangle 3">
            <a:extLst>
              <a:ext uri="{FF2B5EF4-FFF2-40B4-BE49-F238E27FC236}">
                <a16:creationId xmlns:a16="http://schemas.microsoft.com/office/drawing/2014/main" id="{5B9B738F-C3C0-B27E-7038-0BAE510D5C37}"/>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graphicFrame>
        <p:nvGraphicFramePr>
          <p:cNvPr id="2" name="Diagram 1">
            <a:extLst>
              <a:ext uri="{FF2B5EF4-FFF2-40B4-BE49-F238E27FC236}">
                <a16:creationId xmlns:a16="http://schemas.microsoft.com/office/drawing/2014/main" id="{6574F0E8-A34A-8454-19B8-071F128FC9C4}"/>
              </a:ext>
            </a:extLst>
          </p:cNvPr>
          <p:cNvGraphicFramePr/>
          <p:nvPr>
            <p:extLst>
              <p:ext uri="{D42A27DB-BD31-4B8C-83A1-F6EECF244321}">
                <p14:modId xmlns:p14="http://schemas.microsoft.com/office/powerpoint/2010/main" val="535557624"/>
              </p:ext>
            </p:extLst>
          </p:nvPr>
        </p:nvGraphicFramePr>
        <p:xfrm>
          <a:off x="1076961" y="3302000"/>
          <a:ext cx="9848214" cy="25196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Picture 4">
            <a:extLst>
              <a:ext uri="{FF2B5EF4-FFF2-40B4-BE49-F238E27FC236}">
                <a16:creationId xmlns:a16="http://schemas.microsoft.com/office/drawing/2014/main" id="{F295AC28-E825-274B-8CB0-1F6969EF2754}"/>
              </a:ext>
            </a:extLst>
          </p:cNvPr>
          <p:cNvPicPr>
            <a:picLocks noChangeAspect="1"/>
          </p:cNvPicPr>
          <p:nvPr/>
        </p:nvPicPr>
        <p:blipFill>
          <a:blip r:embed="rId7"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DD8CDABF-C936-42BD-B73B-6B5F5BDBF403}"/>
              </a:ext>
            </a:extLst>
          </p:cNvPr>
          <p:cNvPicPr>
            <a:picLocks noChangeAspect="1"/>
          </p:cNvPicPr>
          <p:nvPr/>
        </p:nvPicPr>
        <p:blipFill>
          <a:blip r:embed="rId7"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831467E8-ACC6-407F-9A52-78515FEDE757}"/>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FDC4E4DD-3690-405F-859C-9F3DF8FD0635}"/>
              </a:ext>
            </a:extLst>
          </p:cNvPr>
          <p:cNvPicPr>
            <a:picLocks noChangeAspect="1"/>
          </p:cNvPicPr>
          <p:nvPr/>
        </p:nvPicPr>
        <p:blipFill>
          <a:blip r:embed="rId8">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88803020-FDFF-4F1A-9A7E-515281EDBBA3}"/>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9A1A571-C0BD-4369-80F4-99CB578504BA}"/>
              </a:ext>
            </a:extLst>
          </p:cNvPr>
          <p:cNvPicPr>
            <a:picLocks noChangeAspect="1"/>
          </p:cNvPicPr>
          <p:nvPr/>
        </p:nvPicPr>
        <p:blipFill>
          <a:blip r:embed="rId9">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421250511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2"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Informing your supervisor of the support required</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Know 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procedures for informing your supervisor of the support you require.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Your supervisor will set a meeting to discuss your concern.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During the meeting, you will both decide on an action plan.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Rectangle 6">
            <a:extLst>
              <a:ext uri="{FF2B5EF4-FFF2-40B4-BE49-F238E27FC236}">
                <a16:creationId xmlns:a16="http://schemas.microsoft.com/office/drawing/2014/main" id="{F1B35F64-E14E-7BFC-12BF-DF800765210B}"/>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0793B307-D4CF-4E11-BA36-CCE33422AC1E}"/>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8FCF33D6-3D4F-4343-A6EE-9A3B557A2DD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6486F015-3F5B-4D9C-A91E-C072F45C7C3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E60965C9-821E-470E-88B2-92AB2B1FE094}"/>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5DA3DF04-B14C-4838-9E72-688F031A8AC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6331684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Requesting time off for requested external support</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Follow your </a:t>
            </a:r>
            <a:r>
              <a:rPr lang="en-US" sz="2200" dirty="0" err="1">
                <a:solidFill>
                  <a:schemeClr val="tx1">
                    <a:lumMod val="75000"/>
                    <a:lumOff val="25000"/>
                  </a:schemeClr>
                </a:solidFill>
              </a:rPr>
              <a:t>organisation’s</a:t>
            </a:r>
            <a:r>
              <a:rPr lang="en-US" sz="2200" dirty="0">
                <a:solidFill>
                  <a:schemeClr val="tx1">
                    <a:lumMod val="75000"/>
                    <a:lumOff val="25000"/>
                  </a:schemeClr>
                </a:solidFill>
              </a:rPr>
              <a:t> procedures when asking for time off to receive external support.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You must indicate the complete details of your request, which may include the following:</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Date of requested time off</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The purpose for requesting time off</a:t>
            </a:r>
          </a:p>
          <a:p>
            <a:pPr>
              <a:lnSpc>
                <a:spcPct val="114000"/>
              </a:lnSpc>
              <a:spcBef>
                <a:spcPts val="600"/>
              </a:spcBef>
              <a:spcAft>
                <a:spcPts val="600"/>
              </a:spcAft>
              <a:buClr>
                <a:srgbClr val="1C96D3"/>
              </a:buClr>
              <a:buFont typeface="Wingdings" panose="05000000000000000000" pitchFamily="2" charset="2"/>
              <a:buChar char="§"/>
            </a:pPr>
            <a:r>
              <a:rPr lang="en-US" sz="2200" dirty="0">
                <a:solidFill>
                  <a:schemeClr val="tx1">
                    <a:lumMod val="75000"/>
                    <a:lumOff val="25000"/>
                  </a:schemeClr>
                </a:solidFill>
              </a:rPr>
              <a:t>Additional evidence to support the request for time off</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Rectangle 6">
            <a:extLst>
              <a:ext uri="{FF2B5EF4-FFF2-40B4-BE49-F238E27FC236}">
                <a16:creationId xmlns:a16="http://schemas.microsoft.com/office/drawing/2014/main" id="{F1B35F64-E14E-7BFC-12BF-DF800765210B}"/>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0667E081-BEB9-453F-AFCA-5E058C166A87}"/>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1E5DF8E2-3293-43D9-A1A8-05C172C4945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D4FACC05-53FA-490C-A24E-EB39305A1B1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4AC5F62C-E9D8-4767-913F-4A1DBD2F8F8F}"/>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8902E72-127A-4ECC-920F-2D6A429B9DB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8875624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a:lstStyle/>
          <a:p>
            <a:r>
              <a:rPr lang="en-AU" b="1" dirty="0">
                <a:solidFill>
                  <a:srgbClr val="FF595E"/>
                </a:solidFill>
                <a:latin typeface="+mn-lt"/>
              </a:rPr>
              <a:t>What have we learnt?</a:t>
            </a: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None/>
            </a:pPr>
            <a:r>
              <a:rPr lang="en-AU" sz="2200" b="1" dirty="0">
                <a:solidFill>
                  <a:schemeClr val="tx1">
                    <a:lumMod val="75000"/>
                    <a:lumOff val="25000"/>
                  </a:schemeClr>
                </a:solidFill>
              </a:rPr>
              <a:t>In this part of the session, we have covered:</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Meet job role requirements</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Work within </a:t>
            </a:r>
            <a:r>
              <a:rPr lang="en-US" sz="2200" dirty="0" err="1">
                <a:solidFill>
                  <a:schemeClr val="tx1">
                    <a:lumMod val="75000"/>
                    <a:lumOff val="25000"/>
                  </a:schemeClr>
                </a:solidFill>
              </a:rPr>
              <a:t>organisational</a:t>
            </a:r>
            <a:r>
              <a:rPr lang="en-US" sz="2200" dirty="0">
                <a:solidFill>
                  <a:schemeClr val="tx1">
                    <a:lumMod val="75000"/>
                    <a:lumOff val="25000"/>
                  </a:schemeClr>
                </a:solidFill>
              </a:rPr>
              <a:t> requirements</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Work within an aged care context</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Implement self-care strategies</a:t>
            </a:r>
            <a:endParaRPr lang="en-AU" sz="2200" dirty="0">
              <a:solidFill>
                <a:schemeClr val="tx1">
                  <a:lumMod val="75000"/>
                  <a:lumOff val="25000"/>
                </a:schemeClr>
              </a:solidFill>
            </a:endParaRPr>
          </a:p>
        </p:txBody>
      </p:sp>
      <p:pic>
        <p:nvPicPr>
          <p:cNvPr id="12" name="Graphic 11" descr="Open book with table lamp, books, pen and pencil">
            <a:extLst>
              <a:ext uri="{FF2B5EF4-FFF2-40B4-BE49-F238E27FC236}">
                <a16:creationId xmlns:a16="http://schemas.microsoft.com/office/drawing/2014/main" id="{9700A7B7-117C-4171-A8DD-0A67FB07C963}"/>
              </a:ext>
            </a:extLst>
          </p:cNvPr>
          <p:cNvPicPr>
            <a:picLocks noChangeAspect="1"/>
          </p:cNvPicPr>
          <p:nvPr/>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7353300" y="2019300"/>
            <a:ext cx="4838700" cy="4838700"/>
          </a:xfrm>
          <a:prstGeom prst="rect">
            <a:avLst/>
          </a:prstGeom>
        </p:spPr>
      </p:pic>
    </p:spTree>
    <p:extLst>
      <p:ext uri="{BB962C8B-B14F-4D97-AF65-F5344CB8AC3E}">
        <p14:creationId xmlns:p14="http://schemas.microsoft.com/office/powerpoint/2010/main" val="29111491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75BCBC-80AD-4BB5-B2F3-2A55BDDB08C4}"/>
              </a:ext>
            </a:extLst>
          </p:cNvPr>
          <p:cNvSpPr>
            <a:spLocks noGrp="1"/>
          </p:cNvSpPr>
          <p:nvPr>
            <p:ph idx="1"/>
          </p:nvPr>
        </p:nvSpPr>
        <p:spPr>
          <a:xfrm>
            <a:off x="838200" y="1620012"/>
            <a:ext cx="10515600" cy="3389375"/>
          </a:xfrm>
        </p:spPr>
        <p:txBody>
          <a:bodyPr anchor="b">
            <a:normAutofit/>
          </a:bodyPr>
          <a:lstStyle/>
          <a:p>
            <a:pPr marL="0" marR="64770" indent="0" algn="ctr">
              <a:spcBef>
                <a:spcPts val="600"/>
              </a:spcBef>
              <a:spcAft>
                <a:spcPts val="600"/>
              </a:spcAft>
              <a:buNone/>
            </a:pPr>
            <a:r>
              <a:rPr lang="en-PH" sz="2000" b="1" dirty="0">
                <a:solidFill>
                  <a:schemeClr val="bg1">
                    <a:lumMod val="65000"/>
                  </a:schemeClr>
                </a:solidFill>
                <a:ea typeface="Open Sans" pitchFamily="34" charset="0"/>
                <a:cs typeface="Open Sans" pitchFamily="34" charset="0"/>
              </a:rPr>
              <a:t>End of Chapter 4</a:t>
            </a:r>
            <a:endParaRPr lang="en-US" sz="2000" b="1" dirty="0">
              <a:solidFill>
                <a:schemeClr val="bg1">
                  <a:lumMod val="65000"/>
                </a:schemeClr>
              </a:solidFill>
              <a:ea typeface="Open Sans" pitchFamily="34" charset="0"/>
              <a:cs typeface="Open Sans" pitchFamily="34" charset="0"/>
            </a:endParaRPr>
          </a:p>
        </p:txBody>
      </p:sp>
      <p:pic>
        <p:nvPicPr>
          <p:cNvPr id="5" name="Picture 4">
            <a:extLst>
              <a:ext uri="{FF2B5EF4-FFF2-40B4-BE49-F238E27FC236}">
                <a16:creationId xmlns:a16="http://schemas.microsoft.com/office/drawing/2014/main" id="{2EA58F79-457E-4DFC-BB7C-F3A6520849B1}"/>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4" name="Picture 3">
            <a:extLst>
              <a:ext uri="{FF2B5EF4-FFF2-40B4-BE49-F238E27FC236}">
                <a16:creationId xmlns:a16="http://schemas.microsoft.com/office/drawing/2014/main" id="{B5214FD0-6350-4C23-90EB-DCC0F546C22B}"/>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B984D476-A3DE-4B70-B1D7-10636D783DA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EE877DF6-37BD-4CB1-8125-64FE00576DF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EA57A98B-6064-4F3A-B6C1-431EC00B7C9F}"/>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08B71B46-18E0-45C8-B6B7-3F67D1676A0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20804787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a:lstStyle/>
          <a:p>
            <a:r>
              <a:rPr lang="en-AU" b="1">
                <a:solidFill>
                  <a:srgbClr val="FF595E"/>
                </a:solidFill>
                <a:latin typeface="+mn-lt"/>
              </a:rPr>
              <a:t>Presentation Objectives</a:t>
            </a:r>
          </a:p>
        </p:txBody>
      </p:sp>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8483352" cy="4351338"/>
          </a:xfrm>
        </p:spPr>
        <p:txBody>
          <a:bodyPr>
            <a:normAutofit/>
          </a:bodyPr>
          <a:lstStyle/>
          <a:p>
            <a:pPr marL="0" indent="0">
              <a:lnSpc>
                <a:spcPct val="114000"/>
              </a:lnSpc>
              <a:spcBef>
                <a:spcPts val="600"/>
              </a:spcBef>
              <a:spcAft>
                <a:spcPts val="600"/>
              </a:spcAft>
              <a:buNone/>
            </a:pPr>
            <a:r>
              <a:rPr lang="en-AU" sz="2200" b="1" dirty="0">
                <a:solidFill>
                  <a:schemeClr val="tx1">
                    <a:lumMod val="75000"/>
                    <a:lumOff val="25000"/>
                  </a:schemeClr>
                </a:solidFill>
              </a:rPr>
              <a:t>Now that you have completed this presentation, you should be able to:</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Meet job role requirements</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Work within </a:t>
            </a:r>
            <a:r>
              <a:rPr lang="en-US" sz="2200" dirty="0" err="1">
                <a:solidFill>
                  <a:schemeClr val="tx1">
                    <a:lumMod val="75000"/>
                    <a:lumOff val="25000"/>
                  </a:schemeClr>
                </a:solidFill>
              </a:rPr>
              <a:t>organisational</a:t>
            </a:r>
            <a:r>
              <a:rPr lang="en-US" sz="2200" dirty="0">
                <a:solidFill>
                  <a:schemeClr val="tx1">
                    <a:lumMod val="75000"/>
                    <a:lumOff val="25000"/>
                  </a:schemeClr>
                </a:solidFill>
              </a:rPr>
              <a:t> requirements</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Work within an aged care context</a:t>
            </a:r>
          </a:p>
          <a:p>
            <a:pPr>
              <a:lnSpc>
                <a:spcPct val="114000"/>
              </a:lnSpc>
              <a:spcBef>
                <a:spcPts val="600"/>
              </a:spcBef>
              <a:spcAft>
                <a:spcPts val="600"/>
              </a:spcAft>
              <a:buClr>
                <a:srgbClr val="1C96D3"/>
              </a:buClr>
              <a:buFont typeface="Wingdings" panose="05000000000000000000" pitchFamily="2" charset="2"/>
              <a:buChar char="ü"/>
            </a:pPr>
            <a:r>
              <a:rPr lang="en-US" sz="2200" dirty="0">
                <a:solidFill>
                  <a:schemeClr val="tx1">
                    <a:lumMod val="75000"/>
                    <a:lumOff val="25000"/>
                  </a:schemeClr>
                </a:solidFill>
              </a:rPr>
              <a:t>Implement self-care strategies</a:t>
            </a:r>
            <a:endParaRPr lang="en-AU" sz="2200" dirty="0">
              <a:solidFill>
                <a:schemeClr val="tx1">
                  <a:lumMod val="75000"/>
                  <a:lumOff val="25000"/>
                </a:schemeClr>
              </a:solidFill>
            </a:endParaRPr>
          </a:p>
        </p:txBody>
      </p:sp>
      <p:pic>
        <p:nvPicPr>
          <p:cNvPr id="8" name="Graphic 7" descr="Backpack with stack of books and pear">
            <a:extLst>
              <a:ext uri="{FF2B5EF4-FFF2-40B4-BE49-F238E27FC236}">
                <a16:creationId xmlns:a16="http://schemas.microsoft.com/office/drawing/2014/main" id="{173BCE9A-7EA1-4939-97DB-DA7A50413B16}"/>
              </a:ext>
            </a:extLst>
          </p:cNvPr>
          <p:cNvPicPr>
            <a:picLocks noChangeAspect="1"/>
          </p:cNvPicPr>
          <p:nvPr/>
        </p:nvPicPr>
        <p:blipFill>
          <a:blip r:embed="rId2" cstate="hq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53300" y="2019300"/>
            <a:ext cx="4838700" cy="4838700"/>
          </a:xfrm>
          <a:prstGeom prst="rect">
            <a:avLst/>
          </a:prstGeom>
        </p:spPr>
      </p:pic>
    </p:spTree>
    <p:extLst>
      <p:ext uri="{BB962C8B-B14F-4D97-AF65-F5344CB8AC3E}">
        <p14:creationId xmlns:p14="http://schemas.microsoft.com/office/powerpoint/2010/main" val="39503897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75BCBC-80AD-4BB5-B2F3-2A55BDDB08C4}"/>
              </a:ext>
            </a:extLst>
          </p:cNvPr>
          <p:cNvSpPr>
            <a:spLocks noGrp="1"/>
          </p:cNvSpPr>
          <p:nvPr>
            <p:ph idx="1"/>
          </p:nvPr>
        </p:nvSpPr>
        <p:spPr>
          <a:xfrm>
            <a:off x="838200" y="1620012"/>
            <a:ext cx="10515600" cy="3389375"/>
          </a:xfrm>
        </p:spPr>
        <p:txBody>
          <a:bodyPr anchor="b">
            <a:normAutofit/>
          </a:bodyPr>
          <a:lstStyle/>
          <a:p>
            <a:pPr marL="0" marR="64770" indent="0" algn="ctr">
              <a:spcBef>
                <a:spcPts val="600"/>
              </a:spcBef>
              <a:spcAft>
                <a:spcPts val="600"/>
              </a:spcAft>
              <a:buNone/>
            </a:pPr>
            <a:r>
              <a:rPr lang="en-PH" sz="2000" b="1" dirty="0">
                <a:solidFill>
                  <a:schemeClr val="bg1">
                    <a:lumMod val="65000"/>
                  </a:schemeClr>
                </a:solidFill>
                <a:ea typeface="Open Sans" pitchFamily="34" charset="0"/>
                <a:cs typeface="Open Sans" pitchFamily="34" charset="0"/>
              </a:rPr>
              <a:t>End of CHCAGE013 Presentation</a:t>
            </a:r>
            <a:endParaRPr lang="en-US" sz="2000" b="1" dirty="0">
              <a:solidFill>
                <a:schemeClr val="bg1">
                  <a:lumMod val="65000"/>
                </a:schemeClr>
              </a:solidFill>
              <a:ea typeface="Open Sans" pitchFamily="34" charset="0"/>
              <a:cs typeface="Open Sans" pitchFamily="34" charset="0"/>
            </a:endParaRPr>
          </a:p>
        </p:txBody>
      </p:sp>
      <p:pic>
        <p:nvPicPr>
          <p:cNvPr id="5" name="Picture 4">
            <a:extLst>
              <a:ext uri="{FF2B5EF4-FFF2-40B4-BE49-F238E27FC236}">
                <a16:creationId xmlns:a16="http://schemas.microsoft.com/office/drawing/2014/main" id="{2EA58F79-457E-4DFC-BB7C-F3A6520849B1}"/>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4" name="Picture 3">
            <a:extLst>
              <a:ext uri="{FF2B5EF4-FFF2-40B4-BE49-F238E27FC236}">
                <a16:creationId xmlns:a16="http://schemas.microsoft.com/office/drawing/2014/main" id="{A801FF30-C24A-4DCE-BBA9-108508514B57}"/>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7711AC42-86FB-40CA-9DF3-8EE77EE41D4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0BCE9528-A578-43B5-8379-3261F8EFAD9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8" name="Oval 7">
            <a:extLst>
              <a:ext uri="{FF2B5EF4-FFF2-40B4-BE49-F238E27FC236}">
                <a16:creationId xmlns:a16="http://schemas.microsoft.com/office/drawing/2014/main" id="{C3931FF5-C4D0-4356-8642-F5CC3535A2B2}"/>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85DE9AA2-7B95-49DE-9CDA-969779CAE3F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49785066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3EF6-BB7D-4D73-9C21-731770A78952}"/>
              </a:ext>
            </a:extLst>
          </p:cNvPr>
          <p:cNvSpPr>
            <a:spLocks noGrp="1"/>
          </p:cNvSpPr>
          <p:nvPr>
            <p:ph type="title"/>
          </p:nvPr>
        </p:nvSpPr>
        <p:spPr>
          <a:xfrm>
            <a:off x="838200" y="365125"/>
            <a:ext cx="10086975" cy="1325563"/>
          </a:xfrm>
        </p:spPr>
        <p:txBody>
          <a:bodyPr/>
          <a:lstStyle/>
          <a:p>
            <a:pPr algn="ctr"/>
            <a:r>
              <a:rPr lang="en-AU" b="1">
                <a:solidFill>
                  <a:srgbClr val="FF595E"/>
                </a:solidFill>
                <a:latin typeface="+mn-lt"/>
              </a:rPr>
              <a:t>Version Control &amp; Document History</a:t>
            </a:r>
          </a:p>
        </p:txBody>
      </p:sp>
      <p:graphicFrame>
        <p:nvGraphicFramePr>
          <p:cNvPr id="4" name="Table 4">
            <a:extLst>
              <a:ext uri="{FF2B5EF4-FFF2-40B4-BE49-F238E27FC236}">
                <a16:creationId xmlns:a16="http://schemas.microsoft.com/office/drawing/2014/main" id="{4DAE5A8B-7EDC-4450-B127-C7D9FED6FB6F}"/>
              </a:ext>
            </a:extLst>
          </p:cNvPr>
          <p:cNvGraphicFramePr>
            <a:graphicFrameLocks noGrp="1"/>
          </p:cNvGraphicFramePr>
          <p:nvPr>
            <p:ph idx="1"/>
            <p:extLst>
              <p:ext uri="{D42A27DB-BD31-4B8C-83A1-F6EECF244321}">
                <p14:modId xmlns:p14="http://schemas.microsoft.com/office/powerpoint/2010/main" val="2015176201"/>
              </p:ext>
            </p:extLst>
          </p:nvPr>
        </p:nvGraphicFramePr>
        <p:xfrm>
          <a:off x="838200" y="1825625"/>
          <a:ext cx="10515597" cy="1936877"/>
        </p:xfrm>
        <a:graphic>
          <a:graphicData uri="http://schemas.openxmlformats.org/drawingml/2006/table">
            <a:tbl>
              <a:tblPr firstRow="1" bandRow="1">
                <a:tableStyleId>{69012ECD-51FC-41F1-AA8D-1B2483CD663E}</a:tableStyleId>
              </a:tblPr>
              <a:tblGrid>
                <a:gridCol w="3505199">
                  <a:extLst>
                    <a:ext uri="{9D8B030D-6E8A-4147-A177-3AD203B41FA5}">
                      <a16:colId xmlns:a16="http://schemas.microsoft.com/office/drawing/2014/main" val="1531394190"/>
                    </a:ext>
                  </a:extLst>
                </a:gridCol>
                <a:gridCol w="3505199">
                  <a:extLst>
                    <a:ext uri="{9D8B030D-6E8A-4147-A177-3AD203B41FA5}">
                      <a16:colId xmlns:a16="http://schemas.microsoft.com/office/drawing/2014/main" val="2823907414"/>
                    </a:ext>
                  </a:extLst>
                </a:gridCol>
                <a:gridCol w="3505199">
                  <a:extLst>
                    <a:ext uri="{9D8B030D-6E8A-4147-A177-3AD203B41FA5}">
                      <a16:colId xmlns:a16="http://schemas.microsoft.com/office/drawing/2014/main" val="3464391439"/>
                    </a:ext>
                  </a:extLst>
                </a:gridCol>
              </a:tblGrid>
              <a:tr h="360000">
                <a:tc>
                  <a:txBody>
                    <a:bodyPr/>
                    <a:lstStyle/>
                    <a:p>
                      <a:pPr algn="ctr">
                        <a:lnSpc>
                          <a:spcPct val="114000"/>
                        </a:lnSpc>
                        <a:spcBef>
                          <a:spcPts val="600"/>
                        </a:spcBef>
                        <a:spcAft>
                          <a:spcPts val="600"/>
                        </a:spcAft>
                      </a:pPr>
                      <a:r>
                        <a:rPr lang="en-AU" b="1">
                          <a:solidFill>
                            <a:schemeClr val="tx1">
                              <a:lumMod val="75000"/>
                              <a:lumOff val="25000"/>
                            </a:schemeClr>
                          </a:solidFill>
                        </a:rPr>
                        <a:t>Date</a:t>
                      </a: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tc>
                  <a:txBody>
                    <a:bodyPr/>
                    <a:lstStyle/>
                    <a:p>
                      <a:pPr algn="ctr">
                        <a:lnSpc>
                          <a:spcPct val="114000"/>
                        </a:lnSpc>
                        <a:spcBef>
                          <a:spcPts val="600"/>
                        </a:spcBef>
                        <a:spcAft>
                          <a:spcPts val="600"/>
                        </a:spcAft>
                      </a:pPr>
                      <a:r>
                        <a:rPr lang="en-AU" b="1">
                          <a:solidFill>
                            <a:schemeClr val="tx1">
                              <a:lumMod val="75000"/>
                              <a:lumOff val="25000"/>
                            </a:schemeClr>
                          </a:solidFill>
                        </a:rPr>
                        <a:t>Summary of Modifications</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tc>
                  <a:txBody>
                    <a:bodyPr/>
                    <a:lstStyle/>
                    <a:p>
                      <a:pPr algn="ctr">
                        <a:lnSpc>
                          <a:spcPct val="114000"/>
                        </a:lnSpc>
                        <a:spcBef>
                          <a:spcPts val="600"/>
                        </a:spcBef>
                        <a:spcAft>
                          <a:spcPts val="600"/>
                        </a:spcAft>
                      </a:pPr>
                      <a:r>
                        <a:rPr lang="en-AU" b="1">
                          <a:solidFill>
                            <a:schemeClr val="tx1">
                              <a:lumMod val="75000"/>
                              <a:lumOff val="25000"/>
                            </a:schemeClr>
                          </a:solidFill>
                        </a:rPr>
                        <a:t>Version</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solidFill>
                      <a:srgbClr val="DDD5EB"/>
                    </a:solidFill>
                  </a:tcPr>
                </a:tc>
                <a:extLst>
                  <a:ext uri="{0D108BD9-81ED-4DB2-BD59-A6C34878D82A}">
                    <a16:rowId xmlns:a16="http://schemas.microsoft.com/office/drawing/2014/main" val="3572093837"/>
                  </a:ext>
                </a:extLst>
              </a:tr>
              <a:tr h="0">
                <a:tc>
                  <a:txBody>
                    <a:bodyPr/>
                    <a:lstStyle/>
                    <a:p>
                      <a:pPr algn="ctr">
                        <a:lnSpc>
                          <a:spcPct val="114000"/>
                        </a:lnSpc>
                        <a:spcBef>
                          <a:spcPts val="600"/>
                        </a:spcBef>
                        <a:spcAft>
                          <a:spcPts val="600"/>
                        </a:spcAft>
                      </a:pPr>
                      <a:r>
                        <a:rPr lang="en-AU" dirty="0">
                          <a:solidFill>
                            <a:schemeClr val="tx1">
                              <a:lumMod val="75000"/>
                              <a:lumOff val="25000"/>
                            </a:schemeClr>
                          </a:solidFill>
                        </a:rPr>
                        <a:t>4 January 2023</a:t>
                      </a: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a:solidFill>
                            <a:schemeClr val="tx1">
                              <a:lumMod val="75000"/>
                              <a:lumOff val="25000"/>
                            </a:schemeClr>
                          </a:solidFill>
                        </a:rPr>
                        <a:t>Version 1.0 released for publishing</a:t>
                      </a: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AU" dirty="0">
                          <a:solidFill>
                            <a:schemeClr val="tx1">
                              <a:lumMod val="75000"/>
                              <a:lumOff val="25000"/>
                            </a:schemeClr>
                          </a:solidFill>
                        </a:rPr>
                        <a:t>1.0     </a:t>
                      </a: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832764239"/>
                  </a:ext>
                </a:extLst>
              </a:tr>
              <a:tr h="0">
                <a:tc>
                  <a:txBody>
                    <a:bodyPr/>
                    <a:lstStyle/>
                    <a:p>
                      <a:pPr algn="ctr">
                        <a:lnSpc>
                          <a:spcPct val="114000"/>
                        </a:lnSpc>
                        <a:spcBef>
                          <a:spcPts val="600"/>
                        </a:spcBef>
                        <a:spcAft>
                          <a:spcPts val="600"/>
                        </a:spcAft>
                      </a:pPr>
                      <a:r>
                        <a:rPr lang="en-US" dirty="0">
                          <a:solidFill>
                            <a:schemeClr val="tx1">
                              <a:lumMod val="75000"/>
                              <a:lumOff val="25000"/>
                            </a:schemeClr>
                          </a:solidFill>
                        </a:rPr>
                        <a:t>14 April</a:t>
                      </a:r>
                      <a:endParaRPr lang="en-AU" dirty="0">
                        <a:solidFill>
                          <a:schemeClr val="tx1">
                            <a:lumMod val="75000"/>
                            <a:lumOff val="25000"/>
                          </a:schemeClr>
                        </a:solidFill>
                      </a:endParaRPr>
                    </a:p>
                  </a:txBody>
                  <a:tcPr>
                    <a:lnL w="12700" cap="flat" cmpd="sng" algn="ctr">
                      <a:solidFill>
                        <a:schemeClr val="bg1">
                          <a:lumMod val="65000"/>
                        </a:schemeClr>
                      </a:solidFill>
                      <a:prstDash val="solid"/>
                      <a:round/>
                      <a:headEnd type="none" w="med" len="med"/>
                      <a:tailEnd type="none" w="med" len="med"/>
                    </a:lnL>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US" dirty="0">
                          <a:solidFill>
                            <a:schemeClr val="tx1">
                              <a:lumMod val="75000"/>
                              <a:lumOff val="25000"/>
                            </a:schemeClr>
                          </a:solidFill>
                        </a:rPr>
                        <a:t>Version 1.1 endorsed for use</a:t>
                      </a:r>
                    </a:p>
                    <a:p>
                      <a:pPr algn="ctr">
                        <a:lnSpc>
                          <a:spcPct val="114000"/>
                        </a:lnSpc>
                        <a:spcBef>
                          <a:spcPts val="600"/>
                        </a:spcBef>
                        <a:spcAft>
                          <a:spcPts val="600"/>
                        </a:spcAft>
                      </a:pPr>
                      <a:r>
                        <a:rPr lang="en-US" dirty="0">
                          <a:solidFill>
                            <a:schemeClr val="tx1">
                              <a:lumMod val="75000"/>
                              <a:lumOff val="25000"/>
                            </a:schemeClr>
                          </a:solidFill>
                        </a:rPr>
                        <a:t>Minor revisions for improved readability</a:t>
                      </a:r>
                      <a:endParaRPr lang="en-AU" dirty="0">
                        <a:solidFill>
                          <a:schemeClr val="tx1">
                            <a:lumMod val="75000"/>
                            <a:lumOff val="25000"/>
                          </a:schemeClr>
                        </a:solidFill>
                      </a:endParaRPr>
                    </a:p>
                  </a:txBody>
                  <a:tcP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lnSpc>
                          <a:spcPct val="114000"/>
                        </a:lnSpc>
                        <a:spcBef>
                          <a:spcPts val="600"/>
                        </a:spcBef>
                        <a:spcAft>
                          <a:spcPts val="600"/>
                        </a:spcAft>
                      </a:pPr>
                      <a:r>
                        <a:rPr lang="en-US" dirty="0">
                          <a:solidFill>
                            <a:schemeClr val="tx1">
                              <a:lumMod val="75000"/>
                              <a:lumOff val="25000"/>
                            </a:schemeClr>
                          </a:solidFill>
                        </a:rPr>
                        <a:t>1.1</a:t>
                      </a:r>
                      <a:endParaRPr lang="en-AU" dirty="0">
                        <a:solidFill>
                          <a:schemeClr val="tx1">
                            <a:lumMod val="75000"/>
                            <a:lumOff val="25000"/>
                          </a:schemeClr>
                        </a:solidFill>
                      </a:endParaRPr>
                    </a:p>
                  </a:txBody>
                  <a:tcPr>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extLst>
                  <a:ext uri="{0D108BD9-81ED-4DB2-BD59-A6C34878D82A}">
                    <a16:rowId xmlns:a16="http://schemas.microsoft.com/office/drawing/2014/main" val="1600460552"/>
                  </a:ext>
                </a:extLst>
              </a:tr>
            </a:tbl>
          </a:graphicData>
        </a:graphic>
      </p:graphicFrame>
      <p:sp>
        <p:nvSpPr>
          <p:cNvPr id="7" name="Content Placeholder 2">
            <a:extLst>
              <a:ext uri="{FF2B5EF4-FFF2-40B4-BE49-F238E27FC236}">
                <a16:creationId xmlns:a16="http://schemas.microsoft.com/office/drawing/2014/main" id="{AE33B640-7BEF-4D14-B8A7-2CD18AF181B5}"/>
              </a:ext>
            </a:extLst>
          </p:cNvPr>
          <p:cNvSpPr txBox="1">
            <a:spLocks/>
          </p:cNvSpPr>
          <p:nvPr/>
        </p:nvSpPr>
        <p:spPr>
          <a:xfrm>
            <a:off x="838200" y="3863787"/>
            <a:ext cx="10515597" cy="23131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14000"/>
              </a:lnSpc>
              <a:spcBef>
                <a:spcPts val="600"/>
              </a:spcBef>
              <a:spcAft>
                <a:spcPts val="600"/>
              </a:spcAft>
              <a:buFont typeface="Arial" panose="020B0604020202020204" pitchFamily="34" charset="0"/>
              <a:buNone/>
            </a:pPr>
            <a:endParaRPr lang="en-AU" sz="2200" b="1" dirty="0">
              <a:solidFill>
                <a:schemeClr val="tx1">
                  <a:lumMod val="75000"/>
                  <a:lumOff val="25000"/>
                </a:schemeClr>
              </a:solidFill>
              <a:highlight>
                <a:srgbClr val="00FFFF"/>
              </a:highlight>
            </a:endParaRPr>
          </a:p>
        </p:txBody>
      </p:sp>
    </p:spTree>
    <p:extLst>
      <p:ext uri="{BB962C8B-B14F-4D97-AF65-F5344CB8AC3E}">
        <p14:creationId xmlns:p14="http://schemas.microsoft.com/office/powerpoint/2010/main" val="31636640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1258E-42A2-4A96-A264-9BF3D41554F8}"/>
              </a:ext>
            </a:extLst>
          </p:cNvPr>
          <p:cNvSpPr>
            <a:spLocks noGrp="1"/>
          </p:cNvSpPr>
          <p:nvPr>
            <p:ph type="title"/>
          </p:nvPr>
        </p:nvSpPr>
        <p:spPr>
          <a:xfrm>
            <a:off x="831850" y="626890"/>
            <a:ext cx="5654675" cy="5604220"/>
          </a:xfrm>
        </p:spPr>
        <p:txBody>
          <a:bodyPr anchor="ctr">
            <a:noAutofit/>
          </a:bodyPr>
          <a:lstStyle/>
          <a:p>
            <a:r>
              <a:rPr lang="en-AU" b="1" dirty="0">
                <a:solidFill>
                  <a:schemeClr val="tx1">
                    <a:lumMod val="50000"/>
                    <a:lumOff val="50000"/>
                  </a:schemeClr>
                </a:solidFill>
                <a:latin typeface="Arial" panose="020B0604020202020204" pitchFamily="34" charset="0"/>
                <a:cs typeface="Arial" panose="020B0604020202020204" pitchFamily="34" charset="0"/>
              </a:rPr>
              <a:t>4.1 </a:t>
            </a:r>
            <a:r>
              <a:rPr lang="en-US" b="1" dirty="0">
                <a:solidFill>
                  <a:schemeClr val="tx1">
                    <a:lumMod val="50000"/>
                    <a:lumOff val="50000"/>
                  </a:schemeClr>
                </a:solidFill>
                <a:latin typeface="Arial" panose="020B0604020202020204" pitchFamily="34" charset="0"/>
                <a:cs typeface="Arial" panose="020B0604020202020204" pitchFamily="34" charset="0"/>
              </a:rPr>
              <a:t>Monitor Own Stress Level When Working </a:t>
            </a:r>
            <a:r>
              <a:rPr lang="en-US" b="1">
                <a:solidFill>
                  <a:schemeClr val="tx1">
                    <a:lumMod val="50000"/>
                    <a:lumOff val="50000"/>
                  </a:schemeClr>
                </a:solidFill>
                <a:latin typeface="Arial" panose="020B0604020202020204" pitchFamily="34" charset="0"/>
                <a:cs typeface="Arial" panose="020B0604020202020204" pitchFamily="34" charset="0"/>
              </a:rPr>
              <a:t>With People</a:t>
            </a:r>
            <a:endParaRPr lang="en-AU" b="1" dirty="0">
              <a:solidFill>
                <a:schemeClr val="tx1">
                  <a:lumMod val="50000"/>
                  <a:lumOff val="50000"/>
                </a:schemeClr>
              </a:solidFill>
              <a:latin typeface="Arial" panose="020B0604020202020204" pitchFamily="34" charset="0"/>
              <a:cs typeface="Arial" panose="020B0604020202020204" pitchFamily="34" charset="0"/>
            </a:endParaRPr>
          </a:p>
        </p:txBody>
      </p:sp>
      <p:pic>
        <p:nvPicPr>
          <p:cNvPr id="5" name="Graphic 4">
            <a:extLst>
              <a:ext uri="{FF2B5EF4-FFF2-40B4-BE49-F238E27FC236}">
                <a16:creationId xmlns:a16="http://schemas.microsoft.com/office/drawing/2014/main" id="{621BB12B-0222-4B1F-B9A5-7432D56803D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530382" y="1597688"/>
            <a:ext cx="5661616" cy="3774411"/>
          </a:xfrm>
          <a:prstGeom prst="rect">
            <a:avLst/>
          </a:prstGeom>
        </p:spPr>
      </p:pic>
    </p:spTree>
    <p:extLst>
      <p:ext uri="{BB962C8B-B14F-4D97-AF65-F5344CB8AC3E}">
        <p14:creationId xmlns:p14="http://schemas.microsoft.com/office/powerpoint/2010/main" val="8673594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Stress is a condition people experience whenever they face new or challenging situations.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Stress level refers to the perceived extent of stress that you experience. </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A high stress level indicates that you struggle with carrying out everyday activities. </a:t>
            </a: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Rectangle 6">
            <a:extLst>
              <a:ext uri="{FF2B5EF4-FFF2-40B4-BE49-F238E27FC236}">
                <a16:creationId xmlns:a16="http://schemas.microsoft.com/office/drawing/2014/main" id="{49F80CC0-AF79-743B-1A3B-454658949CB3}"/>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B6C284F1-1BA2-4E24-867F-2973C4FC3CDA}"/>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Picture 5">
            <a:extLst>
              <a:ext uri="{FF2B5EF4-FFF2-40B4-BE49-F238E27FC236}">
                <a16:creationId xmlns:a16="http://schemas.microsoft.com/office/drawing/2014/main" id="{D865B5C3-5E73-4598-B565-6BB3DC87C86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5674BF5B-BCC0-4164-9385-0FA9A15DE68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18240614-8068-4951-8184-A996D6F721F7}"/>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1B493687-10B2-431E-8329-D528A510AB2B}"/>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5617849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10087200" cy="4351338"/>
          </a:xfrm>
        </p:spPr>
        <p:txBody>
          <a:bodyPr>
            <a:normAutofit/>
          </a:bodyPr>
          <a:lstStyle/>
          <a:p>
            <a:pPr marL="0" indent="0">
              <a:lnSpc>
                <a:spcPct val="114000"/>
              </a:lnSpc>
              <a:spcBef>
                <a:spcPts val="600"/>
              </a:spcBef>
              <a:spcAft>
                <a:spcPts val="600"/>
              </a:spcAft>
              <a:buClr>
                <a:srgbClr val="1C96D3"/>
              </a:buClr>
              <a:buNone/>
            </a:pPr>
            <a:r>
              <a:rPr lang="en-US" sz="2200" b="1" dirty="0">
                <a:solidFill>
                  <a:schemeClr val="tx1">
                    <a:lumMod val="75000"/>
                    <a:lumOff val="25000"/>
                  </a:schemeClr>
                </a:solidFill>
              </a:rPr>
              <a:t>Monitoring Stress Levels</a:t>
            </a:r>
          </a:p>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The table shows some physical and emotional indicators of stress:</a:t>
            </a:r>
          </a:p>
          <a:p>
            <a:pPr marL="0" indent="0">
              <a:lnSpc>
                <a:spcPct val="114000"/>
              </a:lnSpc>
              <a:spcBef>
                <a:spcPts val="600"/>
              </a:spcBef>
              <a:spcAft>
                <a:spcPts val="600"/>
              </a:spcAft>
              <a:buClr>
                <a:srgbClr val="1C96D3"/>
              </a:buClr>
              <a:buNone/>
            </a:pPr>
            <a:endParaRPr lang="en-US" sz="2200" b="1"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7" name="Rectangle 6">
            <a:extLst>
              <a:ext uri="{FF2B5EF4-FFF2-40B4-BE49-F238E27FC236}">
                <a16:creationId xmlns:a16="http://schemas.microsoft.com/office/drawing/2014/main" id="{49F80CC0-AF79-743B-1A3B-454658949CB3}"/>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graphicFrame>
        <p:nvGraphicFramePr>
          <p:cNvPr id="2" name="Table 8">
            <a:extLst>
              <a:ext uri="{FF2B5EF4-FFF2-40B4-BE49-F238E27FC236}">
                <a16:creationId xmlns:a16="http://schemas.microsoft.com/office/drawing/2014/main" id="{5E041E8E-9137-9787-CD93-BF4C48C5DF14}"/>
              </a:ext>
            </a:extLst>
          </p:cNvPr>
          <p:cNvGraphicFramePr>
            <a:graphicFrameLocks noGrp="1"/>
          </p:cNvGraphicFramePr>
          <p:nvPr>
            <p:extLst>
              <p:ext uri="{D42A27DB-BD31-4B8C-83A1-F6EECF244321}">
                <p14:modId xmlns:p14="http://schemas.microsoft.com/office/powerpoint/2010/main" val="3629663564"/>
              </p:ext>
            </p:extLst>
          </p:nvPr>
        </p:nvGraphicFramePr>
        <p:xfrm>
          <a:off x="1034979" y="2984361"/>
          <a:ext cx="9890422" cy="3337704"/>
        </p:xfrm>
        <a:graphic>
          <a:graphicData uri="http://schemas.openxmlformats.org/drawingml/2006/table">
            <a:tbl>
              <a:tblPr firstRow="1" bandRow="1">
                <a:tableStyleId>{5A111915-BE36-4E01-A7E5-04B1672EAD32}</a:tableStyleId>
              </a:tblPr>
              <a:tblGrid>
                <a:gridCol w="4945211">
                  <a:extLst>
                    <a:ext uri="{9D8B030D-6E8A-4147-A177-3AD203B41FA5}">
                      <a16:colId xmlns:a16="http://schemas.microsoft.com/office/drawing/2014/main" val="2908276524"/>
                    </a:ext>
                  </a:extLst>
                </a:gridCol>
                <a:gridCol w="4945211">
                  <a:extLst>
                    <a:ext uri="{9D8B030D-6E8A-4147-A177-3AD203B41FA5}">
                      <a16:colId xmlns:a16="http://schemas.microsoft.com/office/drawing/2014/main" val="3119087790"/>
                    </a:ext>
                  </a:extLst>
                </a:gridCol>
              </a:tblGrid>
              <a:tr h="419244">
                <a:tc>
                  <a:txBody>
                    <a:bodyPr/>
                    <a:lstStyle/>
                    <a:p>
                      <a:pPr algn="ctr">
                        <a:lnSpc>
                          <a:spcPct val="114000"/>
                        </a:lnSpc>
                        <a:spcBef>
                          <a:spcPts val="600"/>
                        </a:spcBef>
                        <a:spcAft>
                          <a:spcPts val="600"/>
                        </a:spcAft>
                      </a:pPr>
                      <a:r>
                        <a:rPr lang="en-US" sz="2000" dirty="0"/>
                        <a:t>Physical Indicators</a:t>
                      </a:r>
                      <a:endParaRPr lang="en-AU" sz="2000" dirty="0"/>
                    </a:p>
                  </a:txBody>
                  <a:tcPr/>
                </a:tc>
                <a:tc>
                  <a:txBody>
                    <a:bodyPr/>
                    <a:lstStyle/>
                    <a:p>
                      <a:pPr algn="ctr">
                        <a:lnSpc>
                          <a:spcPct val="114000"/>
                        </a:lnSpc>
                        <a:spcBef>
                          <a:spcPts val="600"/>
                        </a:spcBef>
                        <a:spcAft>
                          <a:spcPts val="600"/>
                        </a:spcAft>
                      </a:pPr>
                      <a:r>
                        <a:rPr lang="en-US" sz="2000" dirty="0"/>
                        <a:t>Emotional Indicators</a:t>
                      </a:r>
                      <a:endParaRPr lang="en-AU" sz="2000" dirty="0"/>
                    </a:p>
                  </a:txBody>
                  <a:tcPr/>
                </a:tc>
                <a:extLst>
                  <a:ext uri="{0D108BD9-81ED-4DB2-BD59-A6C34878D82A}">
                    <a16:rowId xmlns:a16="http://schemas.microsoft.com/office/drawing/2014/main" val="4009090500"/>
                  </a:ext>
                </a:extLst>
              </a:tr>
              <a:tr h="2773358">
                <a:tc>
                  <a:txBody>
                    <a:bodyPr/>
                    <a:lstStyle/>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lumMod val="75000"/>
                              <a:lumOff val="25000"/>
                            </a:prstClr>
                          </a:solidFill>
                          <a:effectLst/>
                          <a:uLnTx/>
                          <a:uFillTx/>
                          <a:latin typeface="+mn-lt"/>
                          <a:ea typeface="+mn-ea"/>
                          <a:cs typeface="+mn-cs"/>
                        </a:rPr>
                        <a:t>Chest pain or rapid heart rate</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lumMod val="75000"/>
                              <a:lumOff val="25000"/>
                            </a:prstClr>
                          </a:solidFill>
                          <a:effectLst/>
                          <a:uLnTx/>
                          <a:uFillTx/>
                          <a:latin typeface="+mn-lt"/>
                          <a:ea typeface="+mn-ea"/>
                          <a:cs typeface="+mn-cs"/>
                        </a:rPr>
                        <a:t>Trouble sleeping</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lumMod val="75000"/>
                              <a:lumOff val="25000"/>
                            </a:prstClr>
                          </a:solidFill>
                          <a:effectLst/>
                          <a:uLnTx/>
                          <a:uFillTx/>
                          <a:latin typeface="+mn-lt"/>
                          <a:ea typeface="+mn-ea"/>
                          <a:cs typeface="+mn-cs"/>
                        </a:rPr>
                        <a:t>Muscle tension</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lumMod val="75000"/>
                              <a:lumOff val="25000"/>
                            </a:prstClr>
                          </a:solidFill>
                          <a:effectLst/>
                          <a:uLnTx/>
                          <a:uFillTx/>
                          <a:latin typeface="+mn-lt"/>
                          <a:ea typeface="+mn-ea"/>
                          <a:cs typeface="+mn-cs"/>
                        </a:rPr>
                        <a:t>Digestive issues</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lumMod val="75000"/>
                              <a:lumOff val="25000"/>
                            </a:prstClr>
                          </a:solidFill>
                          <a:effectLst/>
                          <a:uLnTx/>
                          <a:uFillTx/>
                          <a:latin typeface="+mn-lt"/>
                          <a:ea typeface="+mn-ea"/>
                          <a:cs typeface="+mn-cs"/>
                        </a:rPr>
                        <a:t>Headaches and nausea</a:t>
                      </a:r>
                    </a:p>
                    <a:p>
                      <a:pPr>
                        <a:lnSpc>
                          <a:spcPct val="114000"/>
                        </a:lnSpc>
                        <a:spcBef>
                          <a:spcPts val="600"/>
                        </a:spcBef>
                        <a:spcAft>
                          <a:spcPts val="600"/>
                        </a:spcAft>
                      </a:pPr>
                      <a:endParaRPr lang="en-AU" sz="2000" dirty="0"/>
                    </a:p>
                  </a:txBody>
                  <a:tcPr anchor="ctr"/>
                </a:tc>
                <a:tc>
                  <a:txBody>
                    <a:bodyPr/>
                    <a:lstStyle/>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lumMod val="75000"/>
                              <a:lumOff val="25000"/>
                            </a:prstClr>
                          </a:solidFill>
                          <a:effectLst/>
                          <a:uLnTx/>
                          <a:uFillTx/>
                          <a:latin typeface="+mn-lt"/>
                          <a:ea typeface="+mn-ea"/>
                          <a:cs typeface="+mn-cs"/>
                        </a:rPr>
                        <a:t>Increased irritability and nervousness</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lumMod val="75000"/>
                              <a:lumOff val="25000"/>
                            </a:prstClr>
                          </a:solidFill>
                          <a:effectLst/>
                          <a:uLnTx/>
                          <a:uFillTx/>
                          <a:latin typeface="+mn-lt"/>
                          <a:ea typeface="+mn-ea"/>
                          <a:cs typeface="+mn-cs"/>
                        </a:rPr>
                        <a:t>Low self-esteem</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lumMod val="75000"/>
                              <a:lumOff val="25000"/>
                            </a:prstClr>
                          </a:solidFill>
                          <a:effectLst/>
                          <a:uLnTx/>
                          <a:uFillTx/>
                          <a:latin typeface="+mn-lt"/>
                          <a:ea typeface="+mn-ea"/>
                          <a:cs typeface="+mn-cs"/>
                        </a:rPr>
                        <a:t>Feeling like you are losing control</a:t>
                      </a:r>
                    </a:p>
                    <a:p>
                      <a:pPr marL="228600" marR="0" lvl="0" indent="-228600" algn="l" defTabSz="914400" rtl="0" eaLnBrk="1" fontAlgn="auto" latinLnBrk="0" hangingPunct="1">
                        <a:lnSpc>
                          <a:spcPct val="114000"/>
                        </a:lnSpc>
                        <a:spcBef>
                          <a:spcPts val="600"/>
                        </a:spcBef>
                        <a:spcAft>
                          <a:spcPts val="600"/>
                        </a:spcAft>
                        <a:buClr>
                          <a:srgbClr val="1C96D3"/>
                        </a:buClr>
                        <a:buSzTx/>
                        <a:buFont typeface="Wingdings" panose="05000000000000000000" pitchFamily="2" charset="2"/>
                        <a:buChar char="§"/>
                        <a:tabLst/>
                        <a:defRPr/>
                      </a:pPr>
                      <a:r>
                        <a:rPr kumimoji="0" lang="en-US" sz="2000" b="0" i="0" u="none" strike="noStrike" kern="1200" cap="none" spc="0" normalizeH="0" baseline="0" noProof="0" dirty="0">
                          <a:ln>
                            <a:noFill/>
                          </a:ln>
                          <a:solidFill>
                            <a:prstClr val="black">
                              <a:lumMod val="75000"/>
                              <a:lumOff val="25000"/>
                            </a:prstClr>
                          </a:solidFill>
                          <a:effectLst/>
                          <a:uLnTx/>
                          <a:uFillTx/>
                          <a:latin typeface="+mn-lt"/>
                          <a:ea typeface="+mn-ea"/>
                          <a:cs typeface="+mn-cs"/>
                        </a:rPr>
                        <a:t>Forgetfulness</a:t>
                      </a:r>
                    </a:p>
                    <a:p>
                      <a:pPr>
                        <a:lnSpc>
                          <a:spcPct val="114000"/>
                        </a:lnSpc>
                        <a:spcBef>
                          <a:spcPts val="600"/>
                        </a:spcBef>
                        <a:spcAft>
                          <a:spcPts val="600"/>
                        </a:spcAft>
                      </a:pPr>
                      <a:endParaRPr lang="en-AU" sz="2000" dirty="0"/>
                    </a:p>
                  </a:txBody>
                  <a:tcPr anchor="ctr"/>
                </a:tc>
                <a:extLst>
                  <a:ext uri="{0D108BD9-81ED-4DB2-BD59-A6C34878D82A}">
                    <a16:rowId xmlns:a16="http://schemas.microsoft.com/office/drawing/2014/main" val="1400698524"/>
                  </a:ext>
                </a:extLst>
              </a:tr>
            </a:tbl>
          </a:graphicData>
        </a:graphic>
      </p:graphicFrame>
      <p:pic>
        <p:nvPicPr>
          <p:cNvPr id="6" name="Picture 5">
            <a:extLst>
              <a:ext uri="{FF2B5EF4-FFF2-40B4-BE49-F238E27FC236}">
                <a16:creationId xmlns:a16="http://schemas.microsoft.com/office/drawing/2014/main" id="{6F5DBA3D-31FC-4999-9581-771D408A5B1A}"/>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4CB422D4-AED5-429B-9633-3BBFBE912D8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90F0C839-F9D9-4115-A257-002A1232D99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0" name="Oval 9">
            <a:extLst>
              <a:ext uri="{FF2B5EF4-FFF2-40B4-BE49-F238E27FC236}">
                <a16:creationId xmlns:a16="http://schemas.microsoft.com/office/drawing/2014/main" id="{DB5D521F-17CF-4C96-868D-DF39466D0C3E}"/>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DEC92067-FBE8-47B4-9CD7-26D270E10ED0}"/>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521721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1" y="1825625"/>
            <a:ext cx="5247639"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monitor your stress levels, you can try the following steps:</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Understand how you respond to stress</a:t>
            </a:r>
          </a:p>
          <a:p>
            <a:pPr marL="457200" lvl="1" indent="0">
              <a:lnSpc>
                <a:spcPct val="114000"/>
              </a:lnSpc>
              <a:spcBef>
                <a:spcPts val="600"/>
              </a:spcBef>
              <a:spcAft>
                <a:spcPts val="600"/>
              </a:spcAft>
              <a:buClr>
                <a:srgbClr val="1C96D3"/>
              </a:buClr>
              <a:buNone/>
            </a:pPr>
            <a:r>
              <a:rPr lang="en-US" sz="2200" dirty="0">
                <a:solidFill>
                  <a:schemeClr val="tx1">
                    <a:lumMod val="75000"/>
                    <a:lumOff val="25000"/>
                  </a:schemeClr>
                </a:solidFill>
              </a:rPr>
              <a:t>Check upon yourself if you start to notice some changes in your body that can be stress-related. </a:t>
            </a:r>
          </a:p>
          <a:p>
            <a:pPr marL="0"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6" name="Content Placeholder 14">
            <a:extLst>
              <a:ext uri="{FF2B5EF4-FFF2-40B4-BE49-F238E27FC236}">
                <a16:creationId xmlns:a16="http://schemas.microsoft.com/office/drawing/2014/main" id="{451E52C1-B5E9-4EDC-96DD-AD2789DDCDC2}"/>
              </a:ext>
            </a:extLst>
          </p:cNvPr>
          <p:cNvPicPr>
            <a:picLocks/>
          </p:cNvPicPr>
          <p:nvPr/>
        </p:nvPicPr>
        <p:blipFill>
          <a:blip r:embed="rId3">
            <a:extLst>
              <a:ext uri="{28A0092B-C50C-407E-A947-70E740481C1C}">
                <a14:useLocalDpi xmlns:a14="http://schemas.microsoft.com/office/drawing/2010/main" val="0"/>
              </a:ext>
            </a:extLst>
          </a:blip>
          <a:srcRect l="2000" r="2000"/>
          <a:stretch/>
        </p:blipFill>
        <p:spPr bwMode="auto">
          <a:xfrm>
            <a:off x="6106162" y="1929705"/>
            <a:ext cx="5247637" cy="3536597"/>
          </a:xfrm>
          <a:prstGeom prst="rect">
            <a:avLst/>
          </a:prstGeom>
          <a:noFill/>
          <a:ln>
            <a:noFill/>
          </a:ln>
        </p:spPr>
      </p:pic>
      <p:sp>
        <p:nvSpPr>
          <p:cNvPr id="7" name="Rectangle 6">
            <a:extLst>
              <a:ext uri="{FF2B5EF4-FFF2-40B4-BE49-F238E27FC236}">
                <a16:creationId xmlns:a16="http://schemas.microsoft.com/office/drawing/2014/main" id="{1E57859D-02E4-D75C-AAFD-FE5CB39F77D9}"/>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8" name="Picture 7">
            <a:extLst>
              <a:ext uri="{FF2B5EF4-FFF2-40B4-BE49-F238E27FC236}">
                <a16:creationId xmlns:a16="http://schemas.microsoft.com/office/drawing/2014/main" id="{ECA3A249-DF79-4D25-98C3-0F0F85A1D697}"/>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9" name="Picture 8">
            <a:extLst>
              <a:ext uri="{FF2B5EF4-FFF2-40B4-BE49-F238E27FC236}">
                <a16:creationId xmlns:a16="http://schemas.microsoft.com/office/drawing/2014/main" id="{2E0E7D70-E152-4057-A4BC-E340F1A98911}"/>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10" name="Picture 9">
            <a:extLst>
              <a:ext uri="{FF2B5EF4-FFF2-40B4-BE49-F238E27FC236}">
                <a16:creationId xmlns:a16="http://schemas.microsoft.com/office/drawing/2014/main" id="{970FC217-DBA2-4C4C-986F-D69CDB91055F}"/>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11" name="Oval 10">
            <a:extLst>
              <a:ext uri="{FF2B5EF4-FFF2-40B4-BE49-F238E27FC236}">
                <a16:creationId xmlns:a16="http://schemas.microsoft.com/office/drawing/2014/main" id="{B7140B24-3066-4803-9B51-CA56C3AE0555}"/>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59D5503C-A8F6-4939-A3BE-27254FC34BA5}"/>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682783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monitor your stress levels, you can try the following steps:</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Understand how you respond to stress</a:t>
            </a:r>
          </a:p>
          <a:p>
            <a:pPr marL="457200" lvl="1"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use the following criteria to do this:</a:t>
            </a:r>
          </a:p>
          <a:p>
            <a:pPr lvl="1">
              <a:lnSpc>
                <a:spcPct val="114000"/>
              </a:lnSpc>
              <a:spcBef>
                <a:spcPts val="600"/>
              </a:spcBef>
              <a:spcAft>
                <a:spcPts val="600"/>
              </a:spcAft>
              <a:buClr>
                <a:srgbClr val="1C96D3"/>
              </a:buClr>
              <a:buFont typeface="Wingdings" panose="05000000000000000000" pitchFamily="2" charset="2"/>
              <a:buChar char="§"/>
              <a:defRPr/>
            </a:pPr>
            <a:r>
              <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Attention - </a:t>
            </a:r>
            <a:r>
              <a:rPr lang="en-US" sz="2200" dirty="0">
                <a:solidFill>
                  <a:prstClr val="black">
                    <a:lumMod val="75000"/>
                    <a:lumOff val="25000"/>
                  </a:prstClr>
                </a:solidFill>
                <a:latin typeface="Calibri" panose="020F0502020204030204"/>
              </a:rPr>
              <a:t>Ask yourself if you struggle to maintain your focus at work.</a:t>
            </a:r>
            <a:r>
              <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 </a:t>
            </a:r>
          </a:p>
          <a:p>
            <a:pPr lvl="1">
              <a:lnSpc>
                <a:spcPct val="114000"/>
              </a:lnSpc>
              <a:spcBef>
                <a:spcPts val="600"/>
              </a:spcBef>
              <a:spcAft>
                <a:spcPts val="600"/>
              </a:spcAft>
              <a:buClr>
                <a:srgbClr val="1C96D3"/>
              </a:buClr>
              <a:buFont typeface="Wingdings" panose="05000000000000000000" pitchFamily="2" charset="2"/>
              <a:buChar char="§"/>
              <a:defRPr/>
            </a:pPr>
            <a:r>
              <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Mood - Ask yourself if you feel overwhelmed, pressured or anxious when doing your work tasks.</a:t>
            </a:r>
          </a:p>
          <a:p>
            <a:pPr marL="457200" lvl="1"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457200" lvl="1"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Rectangle 5">
            <a:extLst>
              <a:ext uri="{FF2B5EF4-FFF2-40B4-BE49-F238E27FC236}">
                <a16:creationId xmlns:a16="http://schemas.microsoft.com/office/drawing/2014/main" id="{018EBA94-9BDD-58CD-F425-FCE5FF59CDFF}"/>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11867A37-CB63-464D-9C94-C1E42A76C851}"/>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DA6F0DE1-6A2C-448F-9A5C-1B409761DD3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353FFE23-3301-4100-9576-6120AA7A5BA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A1E01D66-77E1-4736-9AB9-1B79F68A0AFB}"/>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DA4DCE72-F453-4F5C-B992-20DD64A7AD0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3889056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2D9E7B-D1BB-4A59-8D12-11E6C2FA55AC}"/>
              </a:ext>
            </a:extLst>
          </p:cNvPr>
          <p:cNvSpPr>
            <a:spLocks noGrp="1"/>
          </p:cNvSpPr>
          <p:nvPr>
            <p:ph idx="1"/>
          </p:nvPr>
        </p:nvSpPr>
        <p:spPr>
          <a:xfrm>
            <a:off x="838200" y="1825625"/>
            <a:ext cx="10086975" cy="4351338"/>
          </a:xfrm>
        </p:spPr>
        <p:txBody>
          <a:bodyPr>
            <a:normAutofit/>
          </a:bodyPr>
          <a:lstStyle/>
          <a:p>
            <a:pPr marL="0" indent="0">
              <a:lnSpc>
                <a:spcPct val="114000"/>
              </a:lnSpc>
              <a:spcBef>
                <a:spcPts val="600"/>
              </a:spcBef>
              <a:spcAft>
                <a:spcPts val="600"/>
              </a:spcAft>
              <a:buClr>
                <a:srgbClr val="1C96D3"/>
              </a:buClr>
              <a:buNone/>
            </a:pPr>
            <a:r>
              <a:rPr lang="en-US" sz="2200" dirty="0">
                <a:solidFill>
                  <a:schemeClr val="tx1">
                    <a:lumMod val="75000"/>
                    <a:lumOff val="25000"/>
                  </a:schemeClr>
                </a:solidFill>
              </a:rPr>
              <a:t>To monitor your stress levels, you can try the following steps:</a:t>
            </a:r>
          </a:p>
          <a:p>
            <a:pPr marL="457200" indent="-457200">
              <a:lnSpc>
                <a:spcPct val="114000"/>
              </a:lnSpc>
              <a:spcBef>
                <a:spcPts val="600"/>
              </a:spcBef>
              <a:spcAft>
                <a:spcPts val="600"/>
              </a:spcAft>
              <a:buClr>
                <a:srgbClr val="1C96D3"/>
              </a:buClr>
              <a:buFont typeface="+mj-lt"/>
              <a:buAutoNum type="arabicPeriod"/>
            </a:pPr>
            <a:r>
              <a:rPr lang="en-US" sz="2200" dirty="0">
                <a:solidFill>
                  <a:schemeClr val="tx1">
                    <a:lumMod val="75000"/>
                    <a:lumOff val="25000"/>
                  </a:schemeClr>
                </a:solidFill>
              </a:rPr>
              <a:t>Understand how you respond to stress</a:t>
            </a:r>
          </a:p>
          <a:p>
            <a:pPr marL="457200" lvl="1" indent="0">
              <a:lnSpc>
                <a:spcPct val="114000"/>
              </a:lnSpc>
              <a:spcBef>
                <a:spcPts val="600"/>
              </a:spcBef>
              <a:spcAft>
                <a:spcPts val="600"/>
              </a:spcAft>
              <a:buClr>
                <a:srgbClr val="1C96D3"/>
              </a:buClr>
              <a:buNone/>
            </a:pPr>
            <a:r>
              <a:rPr lang="en-US" sz="2200" dirty="0">
                <a:solidFill>
                  <a:schemeClr val="tx1">
                    <a:lumMod val="75000"/>
                    <a:lumOff val="25000"/>
                  </a:schemeClr>
                </a:solidFill>
              </a:rPr>
              <a:t>You can use the following criteria to do this:</a:t>
            </a:r>
          </a:p>
          <a:p>
            <a:pPr lvl="1">
              <a:lnSpc>
                <a:spcPct val="114000"/>
              </a:lnSpc>
              <a:spcBef>
                <a:spcPts val="600"/>
              </a:spcBef>
              <a:spcAft>
                <a:spcPts val="600"/>
              </a:spcAft>
              <a:buClr>
                <a:srgbClr val="1C96D3"/>
              </a:buClr>
              <a:buFont typeface="Wingdings" panose="05000000000000000000" pitchFamily="2" charset="2"/>
              <a:buChar char="§"/>
              <a:defRPr/>
            </a:pPr>
            <a:r>
              <a:rPr lang="en-US" sz="2200" dirty="0">
                <a:solidFill>
                  <a:prstClr val="black">
                    <a:lumMod val="75000"/>
                    <a:lumOff val="25000"/>
                  </a:prstClr>
                </a:solidFill>
                <a:latin typeface="Calibri" panose="020F0502020204030204"/>
              </a:rPr>
              <a:t>Stamina - Ask yourself if you always feel exhausted after work.</a:t>
            </a:r>
            <a:endPar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a:p>
            <a:pPr lvl="1">
              <a:lnSpc>
                <a:spcPct val="114000"/>
              </a:lnSpc>
              <a:spcBef>
                <a:spcPts val="600"/>
              </a:spcBef>
              <a:spcAft>
                <a:spcPts val="600"/>
              </a:spcAft>
              <a:buClr>
                <a:srgbClr val="1C96D3"/>
              </a:buClr>
              <a:buFont typeface="Wingdings" panose="05000000000000000000" pitchFamily="2" charset="2"/>
              <a:buChar char="§"/>
              <a:defRPr/>
            </a:pPr>
            <a:r>
              <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rPr>
              <a:t>Body - Check any irregular body response that you experience, like heartburn, palpitation, headache or dizziness.</a:t>
            </a:r>
          </a:p>
          <a:p>
            <a:pPr lvl="1">
              <a:lnSpc>
                <a:spcPct val="114000"/>
              </a:lnSpc>
              <a:spcBef>
                <a:spcPts val="600"/>
              </a:spcBef>
              <a:spcAft>
                <a:spcPts val="600"/>
              </a:spcAft>
              <a:buClr>
                <a:srgbClr val="1C96D3"/>
              </a:buClr>
              <a:buFont typeface="Wingdings" panose="05000000000000000000" pitchFamily="2" charset="2"/>
              <a:buChar char="§"/>
              <a:defRPr/>
            </a:pPr>
            <a:r>
              <a:rPr lang="en-US" sz="2200" dirty="0">
                <a:solidFill>
                  <a:prstClr val="black">
                    <a:lumMod val="75000"/>
                    <a:lumOff val="25000"/>
                  </a:prstClr>
                </a:solidFill>
                <a:latin typeface="Calibri" panose="020F0502020204030204"/>
              </a:rPr>
              <a:t>Thoughts - Check whether your thoughts are becoming too negative</a:t>
            </a:r>
            <a:endParaRPr kumimoji="0" lang="en-US" sz="2200" b="0" i="0" u="none" strike="noStrike" kern="1200" cap="none" spc="0" normalizeH="0" baseline="0" noProof="0" dirty="0">
              <a:ln>
                <a:noFill/>
              </a:ln>
              <a:solidFill>
                <a:prstClr val="black">
                  <a:lumMod val="75000"/>
                  <a:lumOff val="25000"/>
                </a:prstClr>
              </a:solidFill>
              <a:effectLst/>
              <a:uLnTx/>
              <a:uFillTx/>
              <a:latin typeface="Calibri" panose="020F0502020204030204"/>
              <a:ea typeface="+mn-ea"/>
              <a:cs typeface="+mn-cs"/>
            </a:endParaRPr>
          </a:p>
          <a:p>
            <a:pPr marL="457200" lvl="1"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a:p>
            <a:pPr marL="457200" lvl="1" indent="0">
              <a:lnSpc>
                <a:spcPct val="114000"/>
              </a:lnSpc>
              <a:spcBef>
                <a:spcPts val="600"/>
              </a:spcBef>
              <a:spcAft>
                <a:spcPts val="600"/>
              </a:spcAft>
              <a:buClr>
                <a:srgbClr val="1C96D3"/>
              </a:buClr>
              <a:buNone/>
            </a:pPr>
            <a:endParaRPr lang="en-US" sz="2200" dirty="0">
              <a:solidFill>
                <a:schemeClr val="tx1">
                  <a:lumMod val="75000"/>
                  <a:lumOff val="25000"/>
                </a:schemeClr>
              </a:solidFill>
            </a:endParaRPr>
          </a:p>
        </p:txBody>
      </p:sp>
      <p:pic>
        <p:nvPicPr>
          <p:cNvPr id="4" name="Picture 3">
            <a:extLst>
              <a:ext uri="{FF2B5EF4-FFF2-40B4-BE49-F238E27FC236}">
                <a16:creationId xmlns:a16="http://schemas.microsoft.com/office/drawing/2014/main" id="{D71A6C9B-E982-4ED2-B32D-A345B6FD822D}"/>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6" name="Rectangle 5">
            <a:extLst>
              <a:ext uri="{FF2B5EF4-FFF2-40B4-BE49-F238E27FC236}">
                <a16:creationId xmlns:a16="http://schemas.microsoft.com/office/drawing/2014/main" id="{018EBA94-9BDD-58CD-F425-FCE5FF59CDFF}"/>
              </a:ext>
            </a:extLst>
          </p:cNvPr>
          <p:cNvSpPr/>
          <p:nvPr/>
        </p:nvSpPr>
        <p:spPr>
          <a:xfrm>
            <a:off x="0" y="6277768"/>
            <a:ext cx="9004300" cy="215107"/>
          </a:xfrm>
          <a:prstGeom prst="rect">
            <a:avLst/>
          </a:prstGeom>
          <a:solidFill>
            <a:srgbClr val="FF59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88900"/>
            <a:r>
              <a:rPr lang="en-US" sz="1050" i="1" dirty="0">
                <a:latin typeface="+mn-lt"/>
              </a:rPr>
              <a:t>Implement self-care strategies</a:t>
            </a:r>
            <a:endParaRPr lang="en-PH" sz="1050" i="1" dirty="0"/>
          </a:p>
        </p:txBody>
      </p:sp>
      <p:pic>
        <p:nvPicPr>
          <p:cNvPr id="5" name="Picture 4">
            <a:extLst>
              <a:ext uri="{FF2B5EF4-FFF2-40B4-BE49-F238E27FC236}">
                <a16:creationId xmlns:a16="http://schemas.microsoft.com/office/drawing/2014/main" id="{3CBB66A2-4B74-4BA6-87E7-8F7F56D4F747}"/>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7" name="Picture 6">
            <a:extLst>
              <a:ext uri="{FF2B5EF4-FFF2-40B4-BE49-F238E27FC236}">
                <a16:creationId xmlns:a16="http://schemas.microsoft.com/office/drawing/2014/main" id="{5EB5F9C0-C5D3-44EA-AC46-FB6962B0882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pic>
        <p:nvPicPr>
          <p:cNvPr id="8" name="Picture 7">
            <a:extLst>
              <a:ext uri="{FF2B5EF4-FFF2-40B4-BE49-F238E27FC236}">
                <a16:creationId xmlns:a16="http://schemas.microsoft.com/office/drawing/2014/main" id="{2E704807-AC69-40B3-A44E-99AA4DDD283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1069902" y="5816963"/>
            <a:ext cx="720000" cy="720000"/>
          </a:xfrm>
          <a:prstGeom prst="rect">
            <a:avLst/>
          </a:prstGeom>
        </p:spPr>
      </p:pic>
      <p:sp>
        <p:nvSpPr>
          <p:cNvPr id="9" name="Oval 8">
            <a:extLst>
              <a:ext uri="{FF2B5EF4-FFF2-40B4-BE49-F238E27FC236}">
                <a16:creationId xmlns:a16="http://schemas.microsoft.com/office/drawing/2014/main" id="{4AAAFB3D-BA1B-4731-82D5-491D7654F017}"/>
              </a:ext>
            </a:extLst>
          </p:cNvPr>
          <p:cNvSpPr/>
          <p:nvPr/>
        </p:nvSpPr>
        <p:spPr>
          <a:xfrm>
            <a:off x="10625467" y="5468471"/>
            <a:ext cx="1566533" cy="13895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3867EA8-C51A-40F7-9F56-78CEAF94E49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506635" y="5430603"/>
            <a:ext cx="1566533" cy="1566533"/>
          </a:xfrm>
          <a:prstGeom prst="rect">
            <a:avLst/>
          </a:prstGeom>
        </p:spPr>
      </p:pic>
    </p:spTree>
    <p:extLst>
      <p:ext uri="{BB962C8B-B14F-4D97-AF65-F5344CB8AC3E}">
        <p14:creationId xmlns:p14="http://schemas.microsoft.com/office/powerpoint/2010/main" val="1858095457"/>
      </p:ext>
    </p:extLst>
  </p:cSld>
  <p:clrMapOvr>
    <a:masterClrMapping/>
  </p:clrMapOvr>
</p:sld>
</file>

<file path=ppt/theme/theme1.xml><?xml version="1.0" encoding="utf-8"?>
<a:theme xmlns:a="http://schemas.openxmlformats.org/drawingml/2006/main" name="Office Theme">
  <a:themeElements>
    <a:clrScheme name="Custom 6">
      <a:dk1>
        <a:sysClr val="windowText" lastClr="000000"/>
      </a:dk1>
      <a:lt1>
        <a:sysClr val="window" lastClr="FFFFFF"/>
      </a:lt1>
      <a:dk2>
        <a:srgbClr val="44546A"/>
      </a:dk2>
      <a:lt2>
        <a:srgbClr val="E7E6E6"/>
      </a:lt2>
      <a:accent1>
        <a:srgbClr val="4472C4"/>
      </a:accent1>
      <a:accent2>
        <a:srgbClr val="D73329"/>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4dad8055-0b31-433a-8243-67070a30e3dd">
      <Terms xmlns="http://schemas.microsoft.com/office/infopath/2007/PartnerControls"/>
    </lcf76f155ced4ddcb4097134ff3c332f>
    <TaxCatchAll xmlns="29a6e72c-4bd6-4753-a151-c4743ef85a8a"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90A86537132AB842AA182E814304EAA3" ma:contentTypeVersion="12" ma:contentTypeDescription="Create a new document." ma:contentTypeScope="" ma:versionID="2ea00a2ae54cc06574c9e1f88e6a9f83">
  <xsd:schema xmlns:xsd="http://www.w3.org/2001/XMLSchema" xmlns:xs="http://www.w3.org/2001/XMLSchema" xmlns:p="http://schemas.microsoft.com/office/2006/metadata/properties" xmlns:ns2="4dad8055-0b31-433a-8243-67070a30e3dd" xmlns:ns3="29a6e72c-4bd6-4753-a151-c4743ef85a8a" targetNamespace="http://schemas.microsoft.com/office/2006/metadata/properties" ma:root="true" ma:fieldsID="beb4c7d8d4c11f11c0064e63bdb37c83" ns2:_="" ns3:_="">
    <xsd:import namespace="4dad8055-0b31-433a-8243-67070a30e3dd"/>
    <xsd:import namespace="29a6e72c-4bd6-4753-a151-c4743ef85a8a"/>
    <xsd:element name="properties">
      <xsd:complexType>
        <xsd:sequence>
          <xsd:element name="documentManagement">
            <xsd:complexType>
              <xsd:all>
                <xsd:element ref="ns2:lcf76f155ced4ddcb4097134ff3c332f" minOccurs="0"/>
                <xsd:element ref="ns3:TaxCatchAll" minOccurs="0"/>
                <xsd:element ref="ns2:MediaServiceMetadata" minOccurs="0"/>
                <xsd:element ref="ns2:MediaServiceFastMetadata" minOccurs="0"/>
                <xsd:element ref="ns2:MediaServiceSearchProperties" minOccurs="0"/>
                <xsd:element ref="ns2:MediaServiceObjectDetectorVersions" minOccurs="0"/>
                <xsd:element ref="ns2:MediaServiceOCR" minOccurs="0"/>
                <xsd:element ref="ns2:MediaServiceGenerationTime" minOccurs="0"/>
                <xsd:element ref="ns2:MediaServiceEventHashCode" minOccurs="0"/>
                <xsd:element ref="ns2:MediaServiceDateTaken"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ad8055-0b31-433a-8243-67070a30e3dd" elementFormDefault="qualified">
    <xsd:import namespace="http://schemas.microsoft.com/office/2006/documentManagement/types"/>
    <xsd:import namespace="http://schemas.microsoft.com/office/infopath/2007/PartnerControls"/>
    <xsd:element name="lcf76f155ced4ddcb4097134ff3c332f" ma:index="9" nillable="true" ma:taxonomy="true" ma:internalName="lcf76f155ced4ddcb4097134ff3c332f" ma:taxonomyFieldName="MediaServiceImageTags" ma:displayName="Image Tags" ma:readOnly="false" ma:fieldId="{5cf76f15-5ced-4ddc-b409-7134ff3c332f}" ma:taxonomyMulti="true" ma:sspId="7fbe4929-d8e5-4834-beec-be58b76c56ad" ma:termSetId="09814cd3-568e-fe90-9814-8d621ff8fb84" ma:anchorId="fba54fb3-c3e1-fe81-a776-ca4b69148c4d" ma:open="true" ma:isKeyword="false">
      <xsd:complexType>
        <xsd:sequence>
          <xsd:element ref="pc:Terms" minOccurs="0" maxOccurs="1"/>
        </xsd:sequence>
      </xsd:complexType>
    </xsd:element>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dexed="true" ma:internalName="MediaServiceDateTake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29a6e72c-4bd6-4753-a151-c4743ef85a8a" elementFormDefault="qualified">
    <xsd:import namespace="http://schemas.microsoft.com/office/2006/documentManagement/types"/>
    <xsd:import namespace="http://schemas.microsoft.com/office/infopath/2007/PartnerControls"/>
    <xsd:element name="TaxCatchAll" ma:index="10" nillable="true" ma:displayName="Taxonomy Catch All Column" ma:hidden="true" ma:list="{95919b7e-9482-4a60-a402-69f15daed2b6}" ma:internalName="TaxCatchAll" ma:showField="CatchAllData" ma:web="29a6e72c-4bd6-4753-a151-c4743ef85a8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B229EFB-6C75-42DB-A179-188C3AC3AC6F}">
  <ds:schemaRefs>
    <ds:schemaRef ds:uri="http://schemas.microsoft.com/sharepoint/v3/contenttype/forms"/>
  </ds:schemaRefs>
</ds:datastoreItem>
</file>

<file path=customXml/itemProps2.xml><?xml version="1.0" encoding="utf-8"?>
<ds:datastoreItem xmlns:ds="http://schemas.openxmlformats.org/officeDocument/2006/customXml" ds:itemID="{D9DFF376-D503-4451-98A5-28499D684D0B}">
  <ds:schemaRefs>
    <ds:schemaRef ds:uri="http://schemas.microsoft.com/office/2006/metadata/properties"/>
    <ds:schemaRef ds:uri="http://purl.org/dc/elements/1.1/"/>
    <ds:schemaRef ds:uri="9070b689-7605-479f-8804-a59ee445c744"/>
    <ds:schemaRef ds:uri="http://purl.org/dc/terms/"/>
    <ds:schemaRef ds:uri="http://purl.org/dc/dcmitype/"/>
    <ds:schemaRef ds:uri="http://schemas.microsoft.com/office/2006/documentManagement/types"/>
    <ds:schemaRef ds:uri="http://schemas.microsoft.com/office/infopath/2007/PartnerControls"/>
    <ds:schemaRef ds:uri="http://schemas.openxmlformats.org/package/2006/metadata/core-properties"/>
    <ds:schemaRef ds:uri="6cecd733-34d5-425b-8041-9161b6f347cb"/>
    <ds:schemaRef ds:uri="http://schemas.microsoft.com/sharepoint/v3"/>
    <ds:schemaRef ds:uri="http://www.w3.org/XML/1998/namespace"/>
    <ds:schemaRef ds:uri="4dad8055-0b31-433a-8243-67070a30e3dd"/>
    <ds:schemaRef ds:uri="29a6e72c-4bd6-4753-a151-c4743ef85a8a"/>
  </ds:schemaRefs>
</ds:datastoreItem>
</file>

<file path=customXml/itemProps3.xml><?xml version="1.0" encoding="utf-8"?>
<ds:datastoreItem xmlns:ds="http://schemas.openxmlformats.org/officeDocument/2006/customXml" ds:itemID="{F5823623-1877-43AA-88E7-1ECA932B47A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ad8055-0b31-433a-8243-67070a30e3dd"/>
    <ds:schemaRef ds:uri="29a6e72c-4bd6-4753-a151-c4743ef85a8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940342a7-de81-4f2d-83d5-6ecae4926616}" enabled="1" method="Privileged" siteId="{6a3a435d-3aa3-47a8-87fa-0e6bd220e179}" removed="0"/>
</clbl:labelList>
</file>

<file path=docProps/app.xml><?xml version="1.0" encoding="utf-8"?>
<Properties xmlns="http://schemas.openxmlformats.org/officeDocument/2006/extended-properties" xmlns:vt="http://schemas.openxmlformats.org/officeDocument/2006/docPropsVTypes">
  <TotalTime>4817</TotalTime>
  <Words>1903</Words>
  <Application>Microsoft Office PowerPoint</Application>
  <PresentationFormat>Widescreen</PresentationFormat>
  <Paragraphs>206</Paragraphs>
  <Slides>37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Calibri Light</vt:lpstr>
      <vt:lpstr>Courier New</vt:lpstr>
      <vt:lpstr>Wingdings</vt:lpstr>
      <vt:lpstr>Office Theme</vt:lpstr>
      <vt:lpstr>Implement self-care strategies</vt:lpstr>
      <vt:lpstr>PowerPoint Presentation</vt:lpstr>
      <vt:lpstr>PowerPoint Presentation</vt:lpstr>
      <vt:lpstr>4.1 Monitor Own Stress Level When Working With People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4.2 Use Self-Care Strategies and Seek Support if Required</vt:lpstr>
      <vt:lpstr>PowerPoint Presentation</vt:lpstr>
      <vt:lpstr>4.2.1 Self-Care Strategies for Managing Stress</vt:lpstr>
      <vt:lpstr>PowerPoint Presentation</vt:lpstr>
      <vt:lpstr>PowerPoint Presentation</vt:lpstr>
      <vt:lpstr>4.2.2 Internal and External Services</vt:lpstr>
      <vt:lpstr>PowerPoint Presentation</vt:lpstr>
      <vt:lpstr>PowerPoint Presentation</vt:lpstr>
      <vt:lpstr>PowerPoint Presentation</vt:lpstr>
      <vt:lpstr>PowerPoint Presentation</vt:lpstr>
      <vt:lpstr>PowerPoint Presentation</vt:lpstr>
      <vt:lpstr>4.2.3 Seeking Support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have we learnt?</vt:lpstr>
      <vt:lpstr>PowerPoint Presentation</vt:lpstr>
      <vt:lpstr>Presentation Objectives</vt:lpstr>
      <vt:lpstr>PowerPoint Presentation</vt:lpstr>
      <vt:lpstr>Version Control &amp; Document History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Compliant Learning Resources</dc:creator>
  <cp:lastModifiedBy>PC-5</cp:lastModifiedBy>
  <cp:revision>687</cp:revision>
  <dcterms:created xsi:type="dcterms:W3CDTF">2020-09-30T05:05:23Z</dcterms:created>
  <dcterms:modified xsi:type="dcterms:W3CDTF">2023-12-18T05:38:47Z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0x01010090A86537132AB842AA182E814304EAA3</vt:lpwstr>
  </property>
  <property fmtid="{D5CDD505-2E9C-101B-9397-08002B2CF9AE}" pid="3" name="MediaServiceImageTags">
    <vt:lpwstr/>
  </property>
  <property fmtid="{D5CDD505-2E9C-101B-9397-08002B2CF9AE}" pid="4" name="MSIP_Label_c1019aa4-092a-489f-a93b-50ae2bbd82bd_Enabled">
    <vt:lpwstr>true</vt:lpwstr>
  </property>
  <property fmtid="{D5CDD505-2E9C-101B-9397-08002B2CF9AE}" pid="5" name="MSIP_Label_c1019aa4-092a-489f-a93b-50ae2bbd82bd_SetDate">
    <vt:lpwstr>2023-01-04T07:24:05Z</vt:lpwstr>
  </property>
  <property fmtid="{D5CDD505-2E9C-101B-9397-08002B2CF9AE}" pid="6" name="MSIP_Label_c1019aa4-092a-489f-a93b-50ae2bbd82bd_Method">
    <vt:lpwstr>Standard</vt:lpwstr>
  </property>
  <property fmtid="{D5CDD505-2E9C-101B-9397-08002B2CF9AE}" pid="7" name="MSIP_Label_c1019aa4-092a-489f-a93b-50ae2bbd82bd_Name">
    <vt:lpwstr>defa4170-0d19-0005-0004-bc88714345d2</vt:lpwstr>
  </property>
  <property fmtid="{D5CDD505-2E9C-101B-9397-08002B2CF9AE}" pid="8" name="MSIP_Label_c1019aa4-092a-489f-a93b-50ae2bbd82bd_SiteId">
    <vt:lpwstr>6a3a435d-3aa3-47a8-87fa-0e6bd220e179</vt:lpwstr>
  </property>
  <property fmtid="{D5CDD505-2E9C-101B-9397-08002B2CF9AE}" pid="9" name="MSIP_Label_c1019aa4-092a-489f-a93b-50ae2bbd82bd_ActionId">
    <vt:lpwstr>270c7a07-441b-444f-85e6-f573176d6b7d</vt:lpwstr>
  </property>
  <property fmtid="{D5CDD505-2E9C-101B-9397-08002B2CF9AE}" pid="10" name="MSIP_Label_c1019aa4-092a-489f-a93b-50ae2bbd82bd_ContentBits">
    <vt:lpwstr>0</vt:lpwstr>
  </property>
  <property fmtid="{D5CDD505-2E9C-101B-9397-08002B2CF9AE}" pid="11" name="Order">
    <vt:r8>101965600</vt:r8>
  </property>
  <property fmtid="{D5CDD505-2E9C-101B-9397-08002B2CF9AE}" pid="12" name="xd_Signature">
    <vt:bool>false</vt:bool>
  </property>
  <property fmtid="{D5CDD505-2E9C-101B-9397-08002B2CF9AE}" pid="13" name="xd_ProgID">
    <vt:lpwstr/>
  </property>
  <property fmtid="{D5CDD505-2E9C-101B-9397-08002B2CF9AE}" pid="14" name="TemplateUrl">
    <vt:lpwstr/>
  </property>
  <property fmtid="{D5CDD505-2E9C-101B-9397-08002B2CF9AE}" pid="15" name="ComplianceAssetId">
    <vt:lpwstr/>
  </property>
  <property fmtid="{D5CDD505-2E9C-101B-9397-08002B2CF9AE}" pid="16" name="_ExtendedDescription">
    <vt:lpwstr/>
  </property>
  <property fmtid="{D5CDD505-2E9C-101B-9397-08002B2CF9AE}" pid="17" name="TriggerFlowInfo">
    <vt:lpwstr/>
  </property>
  <property fmtid="{D5CDD505-2E9C-101B-9397-08002B2CF9AE}" pid="18" name="_SourceUrl">
    <vt:lpwstr/>
  </property>
  <property fmtid="{D5CDD505-2E9C-101B-9397-08002B2CF9AE}" pid="19" name="_SharedFileIndex">
    <vt:lpwstr/>
  </property>
</Properties>
</file>

<file path=docProps/thumbnail.jpeg>
</file>